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6"/>
  </p:notesMasterIdLst>
  <p:handoutMasterIdLst>
    <p:handoutMasterId r:id="rId37"/>
  </p:handoutMasterIdLst>
  <p:sldIdLst>
    <p:sldId id="256" r:id="rId5"/>
    <p:sldId id="258" r:id="rId6"/>
    <p:sldId id="292" r:id="rId7"/>
    <p:sldId id="276" r:id="rId8"/>
    <p:sldId id="295" r:id="rId9"/>
    <p:sldId id="294" r:id="rId10"/>
    <p:sldId id="280" r:id="rId11"/>
    <p:sldId id="283" r:id="rId12"/>
    <p:sldId id="287" r:id="rId13"/>
    <p:sldId id="286" r:id="rId14"/>
    <p:sldId id="288" r:id="rId15"/>
    <p:sldId id="285" r:id="rId16"/>
    <p:sldId id="289" r:id="rId17"/>
    <p:sldId id="278" r:id="rId18"/>
    <p:sldId id="277" r:id="rId19"/>
    <p:sldId id="279" r:id="rId20"/>
    <p:sldId id="257" r:id="rId21"/>
    <p:sldId id="269" r:id="rId22"/>
    <p:sldId id="270" r:id="rId23"/>
    <p:sldId id="271" r:id="rId24"/>
    <p:sldId id="291" r:id="rId25"/>
    <p:sldId id="282" r:id="rId26"/>
    <p:sldId id="293" r:id="rId27"/>
    <p:sldId id="275" r:id="rId28"/>
    <p:sldId id="274" r:id="rId29"/>
    <p:sldId id="272" r:id="rId30"/>
    <p:sldId id="261" r:id="rId31"/>
    <p:sldId id="290" r:id="rId32"/>
    <p:sldId id="266" r:id="rId33"/>
    <p:sldId id="267" r:id="rId34"/>
    <p:sldId id="264"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E2160-992B-4A41-856E-30226C7385AB}" v="1999" dt="2020-05-19T14:21:25.350"/>
    <p1510:client id="{2F7B978F-40CC-4F7F-B3BE-9BC32391E7A4}" v="45" dt="2020-05-21T14:36:21.195"/>
    <p1510:client id="{3E13D05E-71BB-499F-B622-AAD765E50EF8}" v="90" dt="2020-05-21T09:44:07.821"/>
    <p1510:client id="{7322D5C1-6A9C-4EC9-85E2-64FC5D5D2171}" v="164" dt="2020-05-21T16:36:30.365"/>
    <p1510:client id="{7BA03EF2-F39B-4157-8BC4-87770732B073}" v="50" dt="2020-05-21T16:29:42.371"/>
    <p1510:client id="{83E1AFDD-B44A-4090-B02D-7327359A59CC}" v="1079" dt="2020-05-21T14:58:53.769"/>
    <p1510:client id="{A07FC943-C532-4174-ACFF-959F900403DC}" v="413" dt="2020-05-21T10:10:46.592"/>
    <p1510:client id="{B2C0C22C-05B3-4B64-93E1-B4B32EDA6B00}" v="734" dt="2020-05-18T11:26:17.989"/>
    <p1510:client id="{D0BF560D-B9BB-4039-B94E-907E23DF260E}" v="1" dt="2020-05-21T09:50:36.229"/>
    <p1510:client id="{D1F28902-D889-4A74-AE6C-D03397829B3F}" v="1134" dt="2020-05-18T09:38:41.128"/>
    <p1510:client id="{EA3633CF-5720-4492-8CB0-12D618AB10BE}" v="330" dt="2020-05-21T15:03:43.500"/>
    <p1510:client id="{FCD7A112-E923-478D-995D-B41EA750017C}" v="1" dt="2020-05-19T13:12:29.496"/>
    <p1510:client id="{FE8E221E-312E-4B4D-B285-B4A533D12A9D}" v="19" dt="2020-05-19T14:24:55.422"/>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110" d="100"/>
          <a:sy n="110" d="100"/>
        </p:scale>
        <p:origin x="612"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6.svg"/><Relationship Id="rId1" Type="http://schemas.openxmlformats.org/officeDocument/2006/relationships/image" Target="../media/image23.png"/><Relationship Id="rId6" Type="http://schemas.openxmlformats.org/officeDocument/2006/relationships/image" Target="../media/image40.svg"/><Relationship Id="rId5" Type="http://schemas.openxmlformats.org/officeDocument/2006/relationships/image" Target="../media/image25.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7.pn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7.svg"/><Relationship Id="rId1" Type="http://schemas.openxmlformats.org/officeDocument/2006/relationships/image" Target="../media/image38.png"/><Relationship Id="rId6" Type="http://schemas.openxmlformats.org/officeDocument/2006/relationships/image" Target="../media/image71.svg"/><Relationship Id="rId5" Type="http://schemas.openxmlformats.org/officeDocument/2006/relationships/image" Target="../media/image40.png"/><Relationship Id="rId4" Type="http://schemas.openxmlformats.org/officeDocument/2006/relationships/image" Target="../media/image6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6.svg"/><Relationship Id="rId1" Type="http://schemas.openxmlformats.org/officeDocument/2006/relationships/image" Target="../media/image23.png"/><Relationship Id="rId6" Type="http://schemas.openxmlformats.org/officeDocument/2006/relationships/image" Target="../media/image40.svg"/><Relationship Id="rId5" Type="http://schemas.openxmlformats.org/officeDocument/2006/relationships/image" Target="../media/image25.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7.svg"/><Relationship Id="rId1" Type="http://schemas.openxmlformats.org/officeDocument/2006/relationships/image" Target="../media/image38.png"/><Relationship Id="rId6" Type="http://schemas.openxmlformats.org/officeDocument/2006/relationships/image" Target="../media/image71.svg"/><Relationship Id="rId5" Type="http://schemas.openxmlformats.org/officeDocument/2006/relationships/image" Target="../media/image40.png"/><Relationship Id="rId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6BF33-EF61-44D9-88CB-5BADE6C0439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851E6DC-CE11-4D51-A097-7067910BE1E5}">
      <dgm:prSet/>
      <dgm:spPr/>
      <dgm:t>
        <a:bodyPr/>
        <a:lstStyle/>
        <a:p>
          <a:pPr rtl="0"/>
          <a:r>
            <a:rPr lang="en-GB">
              <a:latin typeface="Franklin Gothic Book"/>
            </a:rPr>
            <a:t>Role of the parents</a:t>
          </a:r>
          <a:endParaRPr lang="en-US">
            <a:latin typeface="Franklin Gothic Book"/>
          </a:endParaRPr>
        </a:p>
      </dgm:t>
    </dgm:pt>
    <dgm:pt modelId="{8CCDA9B2-8A7F-4171-BF4C-F6E4C99FC8FF}" type="parTrans" cxnId="{227CFD8C-3622-473B-B39A-BDB058673094}">
      <dgm:prSet/>
      <dgm:spPr/>
      <dgm:t>
        <a:bodyPr/>
        <a:lstStyle/>
        <a:p>
          <a:endParaRPr lang="en-US"/>
        </a:p>
      </dgm:t>
    </dgm:pt>
    <dgm:pt modelId="{E2AD61BD-0D1D-42F2-83AE-1C0193170A56}" type="sibTrans" cxnId="{227CFD8C-3622-473B-B39A-BDB058673094}">
      <dgm:prSet/>
      <dgm:spPr/>
      <dgm:t>
        <a:bodyPr/>
        <a:lstStyle/>
        <a:p>
          <a:endParaRPr lang="en-US"/>
        </a:p>
      </dgm:t>
    </dgm:pt>
    <dgm:pt modelId="{DE8C9490-AA8D-427C-8CB5-39888D828BFE}">
      <dgm:prSet/>
      <dgm:spPr/>
      <dgm:t>
        <a:bodyPr/>
        <a:lstStyle/>
        <a:p>
          <a:r>
            <a:rPr lang="en-GB">
              <a:latin typeface="Franklin Gothic Book"/>
            </a:rPr>
            <a:t>Role of the school</a:t>
          </a:r>
          <a:endParaRPr lang="en-US">
            <a:latin typeface="Franklin Gothic Book"/>
          </a:endParaRPr>
        </a:p>
      </dgm:t>
    </dgm:pt>
    <dgm:pt modelId="{1E593652-02B0-446E-9A25-201A23B31C9B}" type="parTrans" cxnId="{8B533A83-8362-42C2-A6A7-45C5C1AEB682}">
      <dgm:prSet/>
      <dgm:spPr/>
      <dgm:t>
        <a:bodyPr/>
        <a:lstStyle/>
        <a:p>
          <a:endParaRPr lang="en-US"/>
        </a:p>
      </dgm:t>
    </dgm:pt>
    <dgm:pt modelId="{C3D4311D-C244-42F2-AE2F-8406913430BD}" type="sibTrans" cxnId="{8B533A83-8362-42C2-A6A7-45C5C1AEB682}">
      <dgm:prSet/>
      <dgm:spPr/>
      <dgm:t>
        <a:bodyPr/>
        <a:lstStyle/>
        <a:p>
          <a:endParaRPr lang="en-US"/>
        </a:p>
      </dgm:t>
    </dgm:pt>
    <dgm:pt modelId="{E080C0C0-0B61-499D-BC86-825FE6C1C257}">
      <dgm:prSet/>
      <dgm:spPr/>
      <dgm:t>
        <a:bodyPr/>
        <a:lstStyle/>
        <a:p>
          <a:r>
            <a:rPr lang="en-GB">
              <a:latin typeface="Franklin Gothic Book"/>
            </a:rPr>
            <a:t>Partners in the process</a:t>
          </a:r>
          <a:endParaRPr lang="en-US">
            <a:latin typeface="Franklin Gothic Book"/>
          </a:endParaRPr>
        </a:p>
      </dgm:t>
    </dgm:pt>
    <dgm:pt modelId="{E1B37AFE-9DDB-4F2A-9FB9-ED671531A08F}" type="parTrans" cxnId="{FA6B8BA9-2905-49DC-8CFC-FF90C1D69A09}">
      <dgm:prSet/>
      <dgm:spPr/>
      <dgm:t>
        <a:bodyPr/>
        <a:lstStyle/>
        <a:p>
          <a:endParaRPr lang="en-US"/>
        </a:p>
      </dgm:t>
    </dgm:pt>
    <dgm:pt modelId="{04E59361-A5BB-48E6-9CD2-02D5D3737399}" type="sibTrans" cxnId="{FA6B8BA9-2905-49DC-8CFC-FF90C1D69A09}">
      <dgm:prSet/>
      <dgm:spPr/>
      <dgm:t>
        <a:bodyPr/>
        <a:lstStyle/>
        <a:p>
          <a:endParaRPr lang="en-US"/>
        </a:p>
      </dgm:t>
    </dgm:pt>
    <dgm:pt modelId="{51DB37EF-9F6A-4899-9D65-69FE8CE3E2AC}" type="pres">
      <dgm:prSet presAssocID="{E956BF33-EF61-44D9-88CB-5BADE6C0439C}" presName="linear" presStyleCnt="0">
        <dgm:presLayoutVars>
          <dgm:animLvl val="lvl"/>
          <dgm:resizeHandles val="exact"/>
        </dgm:presLayoutVars>
      </dgm:prSet>
      <dgm:spPr/>
      <dgm:t>
        <a:bodyPr/>
        <a:lstStyle/>
        <a:p>
          <a:endParaRPr lang="en-US"/>
        </a:p>
      </dgm:t>
    </dgm:pt>
    <dgm:pt modelId="{84947CF5-2B3C-49AD-9656-792213E8B67A}" type="pres">
      <dgm:prSet presAssocID="{4851E6DC-CE11-4D51-A097-7067910BE1E5}" presName="parentText" presStyleLbl="node1" presStyleIdx="0" presStyleCnt="3">
        <dgm:presLayoutVars>
          <dgm:chMax val="0"/>
          <dgm:bulletEnabled val="1"/>
        </dgm:presLayoutVars>
      </dgm:prSet>
      <dgm:spPr/>
      <dgm:t>
        <a:bodyPr/>
        <a:lstStyle/>
        <a:p>
          <a:endParaRPr lang="en-US"/>
        </a:p>
      </dgm:t>
    </dgm:pt>
    <dgm:pt modelId="{27173849-BB86-43B0-874F-A7C7AC03B6D1}" type="pres">
      <dgm:prSet presAssocID="{E2AD61BD-0D1D-42F2-83AE-1C0193170A56}" presName="spacer" presStyleCnt="0"/>
      <dgm:spPr/>
    </dgm:pt>
    <dgm:pt modelId="{893BCC11-7B66-4196-82A0-2613DE1E4563}" type="pres">
      <dgm:prSet presAssocID="{DE8C9490-AA8D-427C-8CB5-39888D828BFE}" presName="parentText" presStyleLbl="node1" presStyleIdx="1" presStyleCnt="3">
        <dgm:presLayoutVars>
          <dgm:chMax val="0"/>
          <dgm:bulletEnabled val="1"/>
        </dgm:presLayoutVars>
      </dgm:prSet>
      <dgm:spPr/>
      <dgm:t>
        <a:bodyPr/>
        <a:lstStyle/>
        <a:p>
          <a:endParaRPr lang="en-US"/>
        </a:p>
      </dgm:t>
    </dgm:pt>
    <dgm:pt modelId="{7C4A61DE-CC4D-4B38-9B49-3547A4725CFA}" type="pres">
      <dgm:prSet presAssocID="{C3D4311D-C244-42F2-AE2F-8406913430BD}" presName="spacer" presStyleCnt="0"/>
      <dgm:spPr/>
    </dgm:pt>
    <dgm:pt modelId="{752906C9-D682-4FB3-AD08-D08BE4B3BE61}" type="pres">
      <dgm:prSet presAssocID="{E080C0C0-0B61-499D-BC86-825FE6C1C257}" presName="parentText" presStyleLbl="node1" presStyleIdx="2" presStyleCnt="3">
        <dgm:presLayoutVars>
          <dgm:chMax val="0"/>
          <dgm:bulletEnabled val="1"/>
        </dgm:presLayoutVars>
      </dgm:prSet>
      <dgm:spPr/>
      <dgm:t>
        <a:bodyPr/>
        <a:lstStyle/>
        <a:p>
          <a:endParaRPr lang="en-US"/>
        </a:p>
      </dgm:t>
    </dgm:pt>
  </dgm:ptLst>
  <dgm:cxnLst>
    <dgm:cxn modelId="{D3182A92-7134-4AC8-9F66-B1200046CC17}" type="presOf" srcId="{DE8C9490-AA8D-427C-8CB5-39888D828BFE}" destId="{893BCC11-7B66-4196-82A0-2613DE1E4563}" srcOrd="0" destOrd="0" presId="urn:microsoft.com/office/officeart/2005/8/layout/vList2"/>
    <dgm:cxn modelId="{BD331B9C-14B2-4878-B5FC-9AFB0F9A4B1E}" type="presOf" srcId="{E080C0C0-0B61-499D-BC86-825FE6C1C257}" destId="{752906C9-D682-4FB3-AD08-D08BE4B3BE61}" srcOrd="0" destOrd="0" presId="urn:microsoft.com/office/officeart/2005/8/layout/vList2"/>
    <dgm:cxn modelId="{FA6B8BA9-2905-49DC-8CFC-FF90C1D69A09}" srcId="{E956BF33-EF61-44D9-88CB-5BADE6C0439C}" destId="{E080C0C0-0B61-499D-BC86-825FE6C1C257}" srcOrd="2" destOrd="0" parTransId="{E1B37AFE-9DDB-4F2A-9FB9-ED671531A08F}" sibTransId="{04E59361-A5BB-48E6-9CD2-02D5D3737399}"/>
    <dgm:cxn modelId="{BB1F46C9-C896-491F-BB91-AD5949AB4C5C}" type="presOf" srcId="{E956BF33-EF61-44D9-88CB-5BADE6C0439C}" destId="{51DB37EF-9F6A-4899-9D65-69FE8CE3E2AC}" srcOrd="0" destOrd="0" presId="urn:microsoft.com/office/officeart/2005/8/layout/vList2"/>
    <dgm:cxn modelId="{227CFD8C-3622-473B-B39A-BDB058673094}" srcId="{E956BF33-EF61-44D9-88CB-5BADE6C0439C}" destId="{4851E6DC-CE11-4D51-A097-7067910BE1E5}" srcOrd="0" destOrd="0" parTransId="{8CCDA9B2-8A7F-4171-BF4C-F6E4C99FC8FF}" sibTransId="{E2AD61BD-0D1D-42F2-83AE-1C0193170A56}"/>
    <dgm:cxn modelId="{216F738F-86AD-40B7-9A7F-0958C79EA1D2}" type="presOf" srcId="{4851E6DC-CE11-4D51-A097-7067910BE1E5}" destId="{84947CF5-2B3C-49AD-9656-792213E8B67A}" srcOrd="0" destOrd="0" presId="urn:microsoft.com/office/officeart/2005/8/layout/vList2"/>
    <dgm:cxn modelId="{8B533A83-8362-42C2-A6A7-45C5C1AEB682}" srcId="{E956BF33-EF61-44D9-88CB-5BADE6C0439C}" destId="{DE8C9490-AA8D-427C-8CB5-39888D828BFE}" srcOrd="1" destOrd="0" parTransId="{1E593652-02B0-446E-9A25-201A23B31C9B}" sibTransId="{C3D4311D-C244-42F2-AE2F-8406913430BD}"/>
    <dgm:cxn modelId="{466C743A-DF16-468D-AB1F-9C166B96A228}" type="presParOf" srcId="{51DB37EF-9F6A-4899-9D65-69FE8CE3E2AC}" destId="{84947CF5-2B3C-49AD-9656-792213E8B67A}" srcOrd="0" destOrd="0" presId="urn:microsoft.com/office/officeart/2005/8/layout/vList2"/>
    <dgm:cxn modelId="{7426FF53-9606-4B45-97FA-FB14EE9CFE22}" type="presParOf" srcId="{51DB37EF-9F6A-4899-9D65-69FE8CE3E2AC}" destId="{27173849-BB86-43B0-874F-A7C7AC03B6D1}" srcOrd="1" destOrd="0" presId="urn:microsoft.com/office/officeart/2005/8/layout/vList2"/>
    <dgm:cxn modelId="{69BEE157-B0FE-4F16-BEBA-819BF45183AF}" type="presParOf" srcId="{51DB37EF-9F6A-4899-9D65-69FE8CE3E2AC}" destId="{893BCC11-7B66-4196-82A0-2613DE1E4563}" srcOrd="2" destOrd="0" presId="urn:microsoft.com/office/officeart/2005/8/layout/vList2"/>
    <dgm:cxn modelId="{23E01524-99BF-4AF7-BC38-4AC0B4F9CBDB}" type="presParOf" srcId="{51DB37EF-9F6A-4899-9D65-69FE8CE3E2AC}" destId="{7C4A61DE-CC4D-4B38-9B49-3547A4725CFA}" srcOrd="3" destOrd="0" presId="urn:microsoft.com/office/officeart/2005/8/layout/vList2"/>
    <dgm:cxn modelId="{DC4E6689-3926-4D9F-A3D5-62B7DDEE08E9}" type="presParOf" srcId="{51DB37EF-9F6A-4899-9D65-69FE8CE3E2AC}" destId="{752906C9-D682-4FB3-AD08-D08BE4B3BE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B3CBCF-0809-4E13-BA68-245E99E471A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C2FC9BF-278C-4434-BF03-50B1607D4067}">
      <dgm:prSet/>
      <dgm:spPr/>
      <dgm:t>
        <a:bodyPr/>
        <a:lstStyle/>
        <a:p>
          <a:r>
            <a:rPr lang="en-GB"/>
            <a:t>Key person in the transition</a:t>
          </a:r>
          <a:endParaRPr lang="en-US"/>
        </a:p>
      </dgm:t>
    </dgm:pt>
    <dgm:pt modelId="{65253E0E-564C-4649-9812-406153220DE1}" type="parTrans" cxnId="{E11245E8-F0F6-4168-82F4-2B2E14176767}">
      <dgm:prSet/>
      <dgm:spPr/>
      <dgm:t>
        <a:bodyPr/>
        <a:lstStyle/>
        <a:p>
          <a:endParaRPr lang="en-US"/>
        </a:p>
      </dgm:t>
    </dgm:pt>
    <dgm:pt modelId="{6EDB4B1A-2014-42C4-B822-4035E98F21A2}" type="sibTrans" cxnId="{E11245E8-F0F6-4168-82F4-2B2E14176767}">
      <dgm:prSet/>
      <dgm:spPr/>
      <dgm:t>
        <a:bodyPr/>
        <a:lstStyle/>
        <a:p>
          <a:endParaRPr lang="en-US"/>
        </a:p>
      </dgm:t>
    </dgm:pt>
    <dgm:pt modelId="{937739B2-3034-4809-BD29-F82D57B14E63}">
      <dgm:prSet/>
      <dgm:spPr/>
      <dgm:t>
        <a:bodyPr/>
        <a:lstStyle/>
        <a:p>
          <a:r>
            <a:rPr lang="en-GB"/>
            <a:t>Talk to school – concerns/worries, any specific needs</a:t>
          </a:r>
          <a:endParaRPr lang="en-US"/>
        </a:p>
      </dgm:t>
    </dgm:pt>
    <dgm:pt modelId="{DD72E0C5-DFC9-41A6-80F5-25D3CF3C40EB}" type="parTrans" cxnId="{C12AB011-B2D5-45C4-9FEA-90582D9F2321}">
      <dgm:prSet/>
      <dgm:spPr/>
      <dgm:t>
        <a:bodyPr/>
        <a:lstStyle/>
        <a:p>
          <a:endParaRPr lang="en-US"/>
        </a:p>
      </dgm:t>
    </dgm:pt>
    <dgm:pt modelId="{FE0BD449-4969-425B-B1A2-0C82ED458050}" type="sibTrans" cxnId="{C12AB011-B2D5-45C4-9FEA-90582D9F2321}">
      <dgm:prSet/>
      <dgm:spPr/>
      <dgm:t>
        <a:bodyPr/>
        <a:lstStyle/>
        <a:p>
          <a:endParaRPr lang="en-US"/>
        </a:p>
      </dgm:t>
    </dgm:pt>
    <dgm:pt modelId="{9A777B17-DDC8-4023-AD47-D2290E2E3B97}">
      <dgm:prSet/>
      <dgm:spPr/>
      <dgm:t>
        <a:bodyPr/>
        <a:lstStyle/>
        <a:p>
          <a:r>
            <a:rPr lang="en-GB"/>
            <a:t>Talk to your child about the move</a:t>
          </a:r>
          <a:endParaRPr lang="en-US"/>
        </a:p>
      </dgm:t>
    </dgm:pt>
    <dgm:pt modelId="{F612F39B-8BF8-419C-A051-BDBD7D9F82CF}" type="parTrans" cxnId="{0BBD45F3-C8F3-4E51-9F30-C5BDC3054064}">
      <dgm:prSet/>
      <dgm:spPr/>
      <dgm:t>
        <a:bodyPr/>
        <a:lstStyle/>
        <a:p>
          <a:endParaRPr lang="en-US"/>
        </a:p>
      </dgm:t>
    </dgm:pt>
    <dgm:pt modelId="{7E8B7B2A-7D43-4941-94D2-FCCEE6B34485}" type="sibTrans" cxnId="{0BBD45F3-C8F3-4E51-9F30-C5BDC3054064}">
      <dgm:prSet/>
      <dgm:spPr/>
      <dgm:t>
        <a:bodyPr/>
        <a:lstStyle/>
        <a:p>
          <a:endParaRPr lang="en-US"/>
        </a:p>
      </dgm:t>
    </dgm:pt>
    <dgm:pt modelId="{D541398E-2016-4670-A2A3-456DF43D7C8A}">
      <dgm:prSet/>
      <dgm:spPr/>
      <dgm:t>
        <a:bodyPr/>
        <a:lstStyle/>
        <a:p>
          <a:r>
            <a:rPr lang="en-GB"/>
            <a:t>Positive message- Big school!</a:t>
          </a:r>
          <a:endParaRPr lang="en-US"/>
        </a:p>
      </dgm:t>
    </dgm:pt>
    <dgm:pt modelId="{B92AF5F0-88A8-4C6F-8A6D-2DD03C14C1F5}" type="parTrans" cxnId="{23107A54-5CDA-489A-BD99-CCA34ADD7A21}">
      <dgm:prSet/>
      <dgm:spPr/>
      <dgm:t>
        <a:bodyPr/>
        <a:lstStyle/>
        <a:p>
          <a:endParaRPr lang="en-US"/>
        </a:p>
      </dgm:t>
    </dgm:pt>
    <dgm:pt modelId="{CB3D0D9D-2B13-4C95-922D-8798F5924B34}" type="sibTrans" cxnId="{23107A54-5CDA-489A-BD99-CCA34ADD7A21}">
      <dgm:prSet/>
      <dgm:spPr/>
      <dgm:t>
        <a:bodyPr/>
        <a:lstStyle/>
        <a:p>
          <a:endParaRPr lang="en-US"/>
        </a:p>
      </dgm:t>
    </dgm:pt>
    <dgm:pt modelId="{0B111AAE-8DFE-4847-ADA0-4F7BC7F951FA}">
      <dgm:prSet/>
      <dgm:spPr/>
      <dgm:t>
        <a:bodyPr/>
        <a:lstStyle/>
        <a:p>
          <a:r>
            <a:rPr lang="en-GB"/>
            <a:t>Some sample activities provided to get ready for school</a:t>
          </a:r>
          <a:endParaRPr lang="en-US"/>
        </a:p>
      </dgm:t>
    </dgm:pt>
    <dgm:pt modelId="{2B3DB81D-0FC0-4FFB-8172-1E644FCD5A14}" type="parTrans" cxnId="{8BC1450A-A1DC-4A3B-8514-6285793231F9}">
      <dgm:prSet/>
      <dgm:spPr/>
      <dgm:t>
        <a:bodyPr/>
        <a:lstStyle/>
        <a:p>
          <a:endParaRPr lang="en-US"/>
        </a:p>
      </dgm:t>
    </dgm:pt>
    <dgm:pt modelId="{C2F58746-826C-4317-BE61-D316280E65EC}" type="sibTrans" cxnId="{8BC1450A-A1DC-4A3B-8514-6285793231F9}">
      <dgm:prSet/>
      <dgm:spPr/>
      <dgm:t>
        <a:bodyPr/>
        <a:lstStyle/>
        <a:p>
          <a:endParaRPr lang="en-US"/>
        </a:p>
      </dgm:t>
    </dgm:pt>
    <dgm:pt modelId="{8E4D476B-E25D-4E1A-A5DA-068821761A28}">
      <dgm:prSet/>
      <dgm:spPr/>
      <dgm:t>
        <a:bodyPr/>
        <a:lstStyle/>
        <a:p>
          <a:r>
            <a:rPr lang="en-GB"/>
            <a:t>Get involved in Parents’ Association</a:t>
          </a:r>
          <a:endParaRPr lang="en-US"/>
        </a:p>
      </dgm:t>
    </dgm:pt>
    <dgm:pt modelId="{9C44E3C8-CD56-409C-BD93-CB03352301E1}" type="parTrans" cxnId="{3DB78247-6215-4921-B1D2-A39B99A3398A}">
      <dgm:prSet/>
      <dgm:spPr/>
      <dgm:t>
        <a:bodyPr/>
        <a:lstStyle/>
        <a:p>
          <a:endParaRPr lang="en-US"/>
        </a:p>
      </dgm:t>
    </dgm:pt>
    <dgm:pt modelId="{277B16C9-6750-441A-8D36-1EEF19D83B6E}" type="sibTrans" cxnId="{3DB78247-6215-4921-B1D2-A39B99A3398A}">
      <dgm:prSet/>
      <dgm:spPr/>
      <dgm:t>
        <a:bodyPr/>
        <a:lstStyle/>
        <a:p>
          <a:endParaRPr lang="en-US"/>
        </a:p>
      </dgm:t>
    </dgm:pt>
    <dgm:pt modelId="{6F05B7DA-195D-4D23-AEF8-C3B09924D3CC}" type="pres">
      <dgm:prSet presAssocID="{68B3CBCF-0809-4E13-BA68-245E99E471AD}" presName="root" presStyleCnt="0">
        <dgm:presLayoutVars>
          <dgm:dir/>
          <dgm:resizeHandles val="exact"/>
        </dgm:presLayoutVars>
      </dgm:prSet>
      <dgm:spPr/>
      <dgm:t>
        <a:bodyPr/>
        <a:lstStyle/>
        <a:p>
          <a:endParaRPr lang="en-US"/>
        </a:p>
      </dgm:t>
    </dgm:pt>
    <dgm:pt modelId="{62D4DFA0-8921-42A3-B56D-2F55196EA2E1}" type="pres">
      <dgm:prSet presAssocID="{BC2FC9BF-278C-4434-BF03-50B1607D4067}" presName="compNode" presStyleCnt="0"/>
      <dgm:spPr/>
    </dgm:pt>
    <dgm:pt modelId="{31A80F81-2173-47E5-A5D7-2FFD09B4B618}" type="pres">
      <dgm:prSet presAssocID="{BC2FC9BF-278C-4434-BF03-50B1607D4067}" presName="bgRect" presStyleLbl="bgShp" presStyleIdx="0" presStyleCnt="6"/>
      <dgm:spPr/>
    </dgm:pt>
    <dgm:pt modelId="{6DF6CD6E-210C-461A-AD57-F4261DD13CE3}" type="pres">
      <dgm:prSet presAssocID="{BC2FC9BF-278C-4434-BF03-50B1607D406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User"/>
        </a:ext>
      </dgm:extLst>
    </dgm:pt>
    <dgm:pt modelId="{78F25109-C2DF-4C0B-A26D-D2A6390E12D6}" type="pres">
      <dgm:prSet presAssocID="{BC2FC9BF-278C-4434-BF03-50B1607D4067}" presName="spaceRect" presStyleCnt="0"/>
      <dgm:spPr/>
    </dgm:pt>
    <dgm:pt modelId="{5417FED7-3CB9-4502-B82D-82D5D3A065DB}" type="pres">
      <dgm:prSet presAssocID="{BC2FC9BF-278C-4434-BF03-50B1607D4067}" presName="parTx" presStyleLbl="revTx" presStyleIdx="0" presStyleCnt="6">
        <dgm:presLayoutVars>
          <dgm:chMax val="0"/>
          <dgm:chPref val="0"/>
        </dgm:presLayoutVars>
      </dgm:prSet>
      <dgm:spPr/>
      <dgm:t>
        <a:bodyPr/>
        <a:lstStyle/>
        <a:p>
          <a:endParaRPr lang="en-US"/>
        </a:p>
      </dgm:t>
    </dgm:pt>
    <dgm:pt modelId="{B454DEBA-0D9C-4D01-B8D2-C3674CE37643}" type="pres">
      <dgm:prSet presAssocID="{6EDB4B1A-2014-42C4-B822-4035E98F21A2}" presName="sibTrans" presStyleCnt="0"/>
      <dgm:spPr/>
    </dgm:pt>
    <dgm:pt modelId="{7400718C-ABBA-4DF6-A86D-FC099023B70F}" type="pres">
      <dgm:prSet presAssocID="{937739B2-3034-4809-BD29-F82D57B14E63}" presName="compNode" presStyleCnt="0"/>
      <dgm:spPr/>
    </dgm:pt>
    <dgm:pt modelId="{45711213-E390-49FA-BB1D-F5234F15C201}" type="pres">
      <dgm:prSet presAssocID="{937739B2-3034-4809-BD29-F82D57B14E63}" presName="bgRect" presStyleLbl="bgShp" presStyleIdx="1" presStyleCnt="6"/>
      <dgm:spPr/>
    </dgm:pt>
    <dgm:pt modelId="{28D380A4-45BD-4745-9958-384729094448}" type="pres">
      <dgm:prSet presAssocID="{937739B2-3034-4809-BD29-F82D57B14E6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at"/>
        </a:ext>
      </dgm:extLst>
    </dgm:pt>
    <dgm:pt modelId="{FDDBE932-1422-47EE-81EE-6236DF47F22F}" type="pres">
      <dgm:prSet presAssocID="{937739B2-3034-4809-BD29-F82D57B14E63}" presName="spaceRect" presStyleCnt="0"/>
      <dgm:spPr/>
    </dgm:pt>
    <dgm:pt modelId="{D63B6425-E155-41A3-B870-21BD1D8C3B3D}" type="pres">
      <dgm:prSet presAssocID="{937739B2-3034-4809-BD29-F82D57B14E63}" presName="parTx" presStyleLbl="revTx" presStyleIdx="1" presStyleCnt="6">
        <dgm:presLayoutVars>
          <dgm:chMax val="0"/>
          <dgm:chPref val="0"/>
        </dgm:presLayoutVars>
      </dgm:prSet>
      <dgm:spPr/>
      <dgm:t>
        <a:bodyPr/>
        <a:lstStyle/>
        <a:p>
          <a:endParaRPr lang="en-US"/>
        </a:p>
      </dgm:t>
    </dgm:pt>
    <dgm:pt modelId="{F629A46E-4EEB-473F-8454-69E28CA837F6}" type="pres">
      <dgm:prSet presAssocID="{FE0BD449-4969-425B-B1A2-0C82ED458050}" presName="sibTrans" presStyleCnt="0"/>
      <dgm:spPr/>
    </dgm:pt>
    <dgm:pt modelId="{59F2E7D3-241E-4B79-B48A-C1316D6CF8EA}" type="pres">
      <dgm:prSet presAssocID="{9A777B17-DDC8-4023-AD47-D2290E2E3B97}" presName="compNode" presStyleCnt="0"/>
      <dgm:spPr/>
    </dgm:pt>
    <dgm:pt modelId="{91088C9D-8DFD-4A35-A006-5AE5BF08EAD5}" type="pres">
      <dgm:prSet presAssocID="{9A777B17-DDC8-4023-AD47-D2290E2E3B97}" presName="bgRect" presStyleLbl="bgShp" presStyleIdx="2" presStyleCnt="6"/>
      <dgm:spPr/>
    </dgm:pt>
    <dgm:pt modelId="{17DCDD0F-8E86-4604-8E55-52206B4DA642}" type="pres">
      <dgm:prSet presAssocID="{9A777B17-DDC8-4023-AD47-D2290E2E3B9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arent and Child"/>
        </a:ext>
      </dgm:extLst>
    </dgm:pt>
    <dgm:pt modelId="{47F02026-62D9-4651-AC60-60676D62765C}" type="pres">
      <dgm:prSet presAssocID="{9A777B17-DDC8-4023-AD47-D2290E2E3B97}" presName="spaceRect" presStyleCnt="0"/>
      <dgm:spPr/>
    </dgm:pt>
    <dgm:pt modelId="{D9EA3DC8-C150-4BD1-A76C-EEF2DBFD4917}" type="pres">
      <dgm:prSet presAssocID="{9A777B17-DDC8-4023-AD47-D2290E2E3B97}" presName="parTx" presStyleLbl="revTx" presStyleIdx="2" presStyleCnt="6">
        <dgm:presLayoutVars>
          <dgm:chMax val="0"/>
          <dgm:chPref val="0"/>
        </dgm:presLayoutVars>
      </dgm:prSet>
      <dgm:spPr/>
      <dgm:t>
        <a:bodyPr/>
        <a:lstStyle/>
        <a:p>
          <a:endParaRPr lang="en-US"/>
        </a:p>
      </dgm:t>
    </dgm:pt>
    <dgm:pt modelId="{E7D51B4F-CEAE-4DE7-904C-F6FEE8E0950B}" type="pres">
      <dgm:prSet presAssocID="{7E8B7B2A-7D43-4941-94D2-FCCEE6B34485}" presName="sibTrans" presStyleCnt="0"/>
      <dgm:spPr/>
    </dgm:pt>
    <dgm:pt modelId="{A65133E1-C519-4EB8-A6EC-0A00CDE0B16D}" type="pres">
      <dgm:prSet presAssocID="{D541398E-2016-4670-A2A3-456DF43D7C8A}" presName="compNode" presStyleCnt="0"/>
      <dgm:spPr/>
    </dgm:pt>
    <dgm:pt modelId="{F0937288-326F-44B1-9E51-10E0A0FE31AA}" type="pres">
      <dgm:prSet presAssocID="{D541398E-2016-4670-A2A3-456DF43D7C8A}" presName="bgRect" presStyleLbl="bgShp" presStyleIdx="3" presStyleCnt="6"/>
      <dgm:spPr/>
    </dgm:pt>
    <dgm:pt modelId="{31A90427-5033-46A8-ACCB-0AF861000B7B}" type="pres">
      <dgm:prSet presAssocID="{D541398E-2016-4670-A2A3-456DF43D7C8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choolhouse"/>
        </a:ext>
      </dgm:extLst>
    </dgm:pt>
    <dgm:pt modelId="{DD4686E2-1ACA-4120-ADE9-880DE7AC1EFC}" type="pres">
      <dgm:prSet presAssocID="{D541398E-2016-4670-A2A3-456DF43D7C8A}" presName="spaceRect" presStyleCnt="0"/>
      <dgm:spPr/>
    </dgm:pt>
    <dgm:pt modelId="{02310D7D-6618-46AC-81D0-F4993464E2E8}" type="pres">
      <dgm:prSet presAssocID="{D541398E-2016-4670-A2A3-456DF43D7C8A}" presName="parTx" presStyleLbl="revTx" presStyleIdx="3" presStyleCnt="6">
        <dgm:presLayoutVars>
          <dgm:chMax val="0"/>
          <dgm:chPref val="0"/>
        </dgm:presLayoutVars>
      </dgm:prSet>
      <dgm:spPr/>
      <dgm:t>
        <a:bodyPr/>
        <a:lstStyle/>
        <a:p>
          <a:endParaRPr lang="en-US"/>
        </a:p>
      </dgm:t>
    </dgm:pt>
    <dgm:pt modelId="{E87A6A08-B74D-4A8F-A217-1FDAA33595F2}" type="pres">
      <dgm:prSet presAssocID="{CB3D0D9D-2B13-4C95-922D-8798F5924B34}" presName="sibTrans" presStyleCnt="0"/>
      <dgm:spPr/>
    </dgm:pt>
    <dgm:pt modelId="{FDE899CF-D0D7-497F-9F81-0D9C493D9813}" type="pres">
      <dgm:prSet presAssocID="{0B111AAE-8DFE-4847-ADA0-4F7BC7F951FA}" presName="compNode" presStyleCnt="0"/>
      <dgm:spPr/>
    </dgm:pt>
    <dgm:pt modelId="{C584617D-614F-4507-808E-320AA6DED6C5}" type="pres">
      <dgm:prSet presAssocID="{0B111AAE-8DFE-4847-ADA0-4F7BC7F951FA}" presName="bgRect" presStyleLbl="bgShp" presStyleIdx="4" presStyleCnt="6"/>
      <dgm:spPr/>
    </dgm:pt>
    <dgm:pt modelId="{75EA0103-C8FB-461E-9EA7-81393D007E56}" type="pres">
      <dgm:prSet presAssocID="{0B111AAE-8DFE-4847-ADA0-4F7BC7F951F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ackpack"/>
        </a:ext>
      </dgm:extLst>
    </dgm:pt>
    <dgm:pt modelId="{4B62E048-E230-4049-A545-C42456CBCA61}" type="pres">
      <dgm:prSet presAssocID="{0B111AAE-8DFE-4847-ADA0-4F7BC7F951FA}" presName="spaceRect" presStyleCnt="0"/>
      <dgm:spPr/>
    </dgm:pt>
    <dgm:pt modelId="{7624A7D5-B3D6-4C62-AB53-5707A7B10F44}" type="pres">
      <dgm:prSet presAssocID="{0B111AAE-8DFE-4847-ADA0-4F7BC7F951FA}" presName="parTx" presStyleLbl="revTx" presStyleIdx="4" presStyleCnt="6">
        <dgm:presLayoutVars>
          <dgm:chMax val="0"/>
          <dgm:chPref val="0"/>
        </dgm:presLayoutVars>
      </dgm:prSet>
      <dgm:spPr/>
      <dgm:t>
        <a:bodyPr/>
        <a:lstStyle/>
        <a:p>
          <a:endParaRPr lang="en-US"/>
        </a:p>
      </dgm:t>
    </dgm:pt>
    <dgm:pt modelId="{A9662FA6-DC75-4E91-A061-C8830B701830}" type="pres">
      <dgm:prSet presAssocID="{C2F58746-826C-4317-BE61-D316280E65EC}" presName="sibTrans" presStyleCnt="0"/>
      <dgm:spPr/>
    </dgm:pt>
    <dgm:pt modelId="{D17B4706-CD69-4F55-AA08-D0FFB0BEEC71}" type="pres">
      <dgm:prSet presAssocID="{8E4D476B-E25D-4E1A-A5DA-068821761A28}" presName="compNode" presStyleCnt="0"/>
      <dgm:spPr/>
    </dgm:pt>
    <dgm:pt modelId="{5D6DC986-FD98-4B65-B411-724C9945156D}" type="pres">
      <dgm:prSet presAssocID="{8E4D476B-E25D-4E1A-A5DA-068821761A28}" presName="bgRect" presStyleLbl="bgShp" presStyleIdx="5" presStyleCnt="6"/>
      <dgm:spPr/>
    </dgm:pt>
    <dgm:pt modelId="{BE94E60D-F28B-4048-9CA5-E82AC3D3C1B1}" type="pres">
      <dgm:prSet presAssocID="{8E4D476B-E25D-4E1A-A5DA-068821761A2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Influencer"/>
        </a:ext>
      </dgm:extLst>
    </dgm:pt>
    <dgm:pt modelId="{0B0772FA-B430-40FC-9F6C-9A8958FD12A3}" type="pres">
      <dgm:prSet presAssocID="{8E4D476B-E25D-4E1A-A5DA-068821761A28}" presName="spaceRect" presStyleCnt="0"/>
      <dgm:spPr/>
    </dgm:pt>
    <dgm:pt modelId="{2543F0E3-7B01-4981-BB06-BE06FE757B02}" type="pres">
      <dgm:prSet presAssocID="{8E4D476B-E25D-4E1A-A5DA-068821761A28}" presName="parTx" presStyleLbl="revTx" presStyleIdx="5" presStyleCnt="6">
        <dgm:presLayoutVars>
          <dgm:chMax val="0"/>
          <dgm:chPref val="0"/>
        </dgm:presLayoutVars>
      </dgm:prSet>
      <dgm:spPr/>
      <dgm:t>
        <a:bodyPr/>
        <a:lstStyle/>
        <a:p>
          <a:endParaRPr lang="en-US"/>
        </a:p>
      </dgm:t>
    </dgm:pt>
  </dgm:ptLst>
  <dgm:cxnLst>
    <dgm:cxn modelId="{8D843D0B-2573-438A-AD84-35084392B7F1}" type="presOf" srcId="{68B3CBCF-0809-4E13-BA68-245E99E471AD}" destId="{6F05B7DA-195D-4D23-AEF8-C3B09924D3CC}" srcOrd="0" destOrd="0" presId="urn:microsoft.com/office/officeart/2018/2/layout/IconVerticalSolidList"/>
    <dgm:cxn modelId="{3E9C9F96-1C7B-4D73-8825-D5E352BE7A35}" type="presOf" srcId="{D541398E-2016-4670-A2A3-456DF43D7C8A}" destId="{02310D7D-6618-46AC-81D0-F4993464E2E8}" srcOrd="0" destOrd="0" presId="urn:microsoft.com/office/officeart/2018/2/layout/IconVerticalSolidList"/>
    <dgm:cxn modelId="{8BC1450A-A1DC-4A3B-8514-6285793231F9}" srcId="{68B3CBCF-0809-4E13-BA68-245E99E471AD}" destId="{0B111AAE-8DFE-4847-ADA0-4F7BC7F951FA}" srcOrd="4" destOrd="0" parTransId="{2B3DB81D-0FC0-4FFB-8172-1E644FCD5A14}" sibTransId="{C2F58746-826C-4317-BE61-D316280E65EC}"/>
    <dgm:cxn modelId="{C4BBD153-955C-423F-AFA0-CB4EBD1AB45D}" type="presOf" srcId="{9A777B17-DDC8-4023-AD47-D2290E2E3B97}" destId="{D9EA3DC8-C150-4BD1-A76C-EEF2DBFD4917}" srcOrd="0" destOrd="0" presId="urn:microsoft.com/office/officeart/2018/2/layout/IconVerticalSolidList"/>
    <dgm:cxn modelId="{FE798425-946C-4AAC-B1D0-1DE7CD3A7515}" type="presOf" srcId="{0B111AAE-8DFE-4847-ADA0-4F7BC7F951FA}" destId="{7624A7D5-B3D6-4C62-AB53-5707A7B10F44}" srcOrd="0" destOrd="0" presId="urn:microsoft.com/office/officeart/2018/2/layout/IconVerticalSolidList"/>
    <dgm:cxn modelId="{C12AB011-B2D5-45C4-9FEA-90582D9F2321}" srcId="{68B3CBCF-0809-4E13-BA68-245E99E471AD}" destId="{937739B2-3034-4809-BD29-F82D57B14E63}" srcOrd="1" destOrd="0" parTransId="{DD72E0C5-DFC9-41A6-80F5-25D3CF3C40EB}" sibTransId="{FE0BD449-4969-425B-B1A2-0C82ED458050}"/>
    <dgm:cxn modelId="{23107A54-5CDA-489A-BD99-CCA34ADD7A21}" srcId="{68B3CBCF-0809-4E13-BA68-245E99E471AD}" destId="{D541398E-2016-4670-A2A3-456DF43D7C8A}" srcOrd="3" destOrd="0" parTransId="{B92AF5F0-88A8-4C6F-8A6D-2DD03C14C1F5}" sibTransId="{CB3D0D9D-2B13-4C95-922D-8798F5924B34}"/>
    <dgm:cxn modelId="{0BBD45F3-C8F3-4E51-9F30-C5BDC3054064}" srcId="{68B3CBCF-0809-4E13-BA68-245E99E471AD}" destId="{9A777B17-DDC8-4023-AD47-D2290E2E3B97}" srcOrd="2" destOrd="0" parTransId="{F612F39B-8BF8-419C-A051-BDBD7D9F82CF}" sibTransId="{7E8B7B2A-7D43-4941-94D2-FCCEE6B34485}"/>
    <dgm:cxn modelId="{7A170765-5BDC-4555-9DC4-4E2B4D5272C2}" type="presOf" srcId="{937739B2-3034-4809-BD29-F82D57B14E63}" destId="{D63B6425-E155-41A3-B870-21BD1D8C3B3D}" srcOrd="0" destOrd="0" presId="urn:microsoft.com/office/officeart/2018/2/layout/IconVerticalSolidList"/>
    <dgm:cxn modelId="{3DB78247-6215-4921-B1D2-A39B99A3398A}" srcId="{68B3CBCF-0809-4E13-BA68-245E99E471AD}" destId="{8E4D476B-E25D-4E1A-A5DA-068821761A28}" srcOrd="5" destOrd="0" parTransId="{9C44E3C8-CD56-409C-BD93-CB03352301E1}" sibTransId="{277B16C9-6750-441A-8D36-1EEF19D83B6E}"/>
    <dgm:cxn modelId="{7D79DF72-0502-4EE6-92C2-703B0BDDA222}" type="presOf" srcId="{8E4D476B-E25D-4E1A-A5DA-068821761A28}" destId="{2543F0E3-7B01-4981-BB06-BE06FE757B02}" srcOrd="0" destOrd="0" presId="urn:microsoft.com/office/officeart/2018/2/layout/IconVerticalSolidList"/>
    <dgm:cxn modelId="{E11245E8-F0F6-4168-82F4-2B2E14176767}" srcId="{68B3CBCF-0809-4E13-BA68-245E99E471AD}" destId="{BC2FC9BF-278C-4434-BF03-50B1607D4067}" srcOrd="0" destOrd="0" parTransId="{65253E0E-564C-4649-9812-406153220DE1}" sibTransId="{6EDB4B1A-2014-42C4-B822-4035E98F21A2}"/>
    <dgm:cxn modelId="{8D4646FE-1070-415A-ABBC-7BD18A35F569}" type="presOf" srcId="{BC2FC9BF-278C-4434-BF03-50B1607D4067}" destId="{5417FED7-3CB9-4502-B82D-82D5D3A065DB}" srcOrd="0" destOrd="0" presId="urn:microsoft.com/office/officeart/2018/2/layout/IconVerticalSolidList"/>
    <dgm:cxn modelId="{F2471999-AFE3-4DA8-AA59-2A589E6D2342}" type="presParOf" srcId="{6F05B7DA-195D-4D23-AEF8-C3B09924D3CC}" destId="{62D4DFA0-8921-42A3-B56D-2F55196EA2E1}" srcOrd="0" destOrd="0" presId="urn:microsoft.com/office/officeart/2018/2/layout/IconVerticalSolidList"/>
    <dgm:cxn modelId="{EE67C962-900E-4332-A9BE-2BBB12068A11}" type="presParOf" srcId="{62D4DFA0-8921-42A3-B56D-2F55196EA2E1}" destId="{31A80F81-2173-47E5-A5D7-2FFD09B4B618}" srcOrd="0" destOrd="0" presId="urn:microsoft.com/office/officeart/2018/2/layout/IconVerticalSolidList"/>
    <dgm:cxn modelId="{31003861-8EE2-4136-846E-84951C8792C6}" type="presParOf" srcId="{62D4DFA0-8921-42A3-B56D-2F55196EA2E1}" destId="{6DF6CD6E-210C-461A-AD57-F4261DD13CE3}" srcOrd="1" destOrd="0" presId="urn:microsoft.com/office/officeart/2018/2/layout/IconVerticalSolidList"/>
    <dgm:cxn modelId="{04B04F13-30D8-475D-9208-831B34D07255}" type="presParOf" srcId="{62D4DFA0-8921-42A3-B56D-2F55196EA2E1}" destId="{78F25109-C2DF-4C0B-A26D-D2A6390E12D6}" srcOrd="2" destOrd="0" presId="urn:microsoft.com/office/officeart/2018/2/layout/IconVerticalSolidList"/>
    <dgm:cxn modelId="{11C7F260-EC10-4FCF-A0BA-48D77E924571}" type="presParOf" srcId="{62D4DFA0-8921-42A3-B56D-2F55196EA2E1}" destId="{5417FED7-3CB9-4502-B82D-82D5D3A065DB}" srcOrd="3" destOrd="0" presId="urn:microsoft.com/office/officeart/2018/2/layout/IconVerticalSolidList"/>
    <dgm:cxn modelId="{159C58C3-A2F7-40E6-9CF0-8AF5A55D03C0}" type="presParOf" srcId="{6F05B7DA-195D-4D23-AEF8-C3B09924D3CC}" destId="{B454DEBA-0D9C-4D01-B8D2-C3674CE37643}" srcOrd="1" destOrd="0" presId="urn:microsoft.com/office/officeart/2018/2/layout/IconVerticalSolidList"/>
    <dgm:cxn modelId="{34503E5C-D5CC-4034-B4C9-87F2ADD9BC3F}" type="presParOf" srcId="{6F05B7DA-195D-4D23-AEF8-C3B09924D3CC}" destId="{7400718C-ABBA-4DF6-A86D-FC099023B70F}" srcOrd="2" destOrd="0" presId="urn:microsoft.com/office/officeart/2018/2/layout/IconVerticalSolidList"/>
    <dgm:cxn modelId="{44C5E988-B574-444D-9EA0-508832DAD198}" type="presParOf" srcId="{7400718C-ABBA-4DF6-A86D-FC099023B70F}" destId="{45711213-E390-49FA-BB1D-F5234F15C201}" srcOrd="0" destOrd="0" presId="urn:microsoft.com/office/officeart/2018/2/layout/IconVerticalSolidList"/>
    <dgm:cxn modelId="{39B99372-F54E-45A5-ACAD-7E89624BD548}" type="presParOf" srcId="{7400718C-ABBA-4DF6-A86D-FC099023B70F}" destId="{28D380A4-45BD-4745-9958-384729094448}" srcOrd="1" destOrd="0" presId="urn:microsoft.com/office/officeart/2018/2/layout/IconVerticalSolidList"/>
    <dgm:cxn modelId="{82501AF4-FB23-414C-A2C1-6BA5D14E72C5}" type="presParOf" srcId="{7400718C-ABBA-4DF6-A86D-FC099023B70F}" destId="{FDDBE932-1422-47EE-81EE-6236DF47F22F}" srcOrd="2" destOrd="0" presId="urn:microsoft.com/office/officeart/2018/2/layout/IconVerticalSolidList"/>
    <dgm:cxn modelId="{A81EB234-153C-49B5-A65F-4D4069266234}" type="presParOf" srcId="{7400718C-ABBA-4DF6-A86D-FC099023B70F}" destId="{D63B6425-E155-41A3-B870-21BD1D8C3B3D}" srcOrd="3" destOrd="0" presId="urn:microsoft.com/office/officeart/2018/2/layout/IconVerticalSolidList"/>
    <dgm:cxn modelId="{22F20422-CCA9-4403-A273-60795D91A1C1}" type="presParOf" srcId="{6F05B7DA-195D-4D23-AEF8-C3B09924D3CC}" destId="{F629A46E-4EEB-473F-8454-69E28CA837F6}" srcOrd="3" destOrd="0" presId="urn:microsoft.com/office/officeart/2018/2/layout/IconVerticalSolidList"/>
    <dgm:cxn modelId="{B2BA98E9-28F2-4370-92C4-E25297CE282D}" type="presParOf" srcId="{6F05B7DA-195D-4D23-AEF8-C3B09924D3CC}" destId="{59F2E7D3-241E-4B79-B48A-C1316D6CF8EA}" srcOrd="4" destOrd="0" presId="urn:microsoft.com/office/officeart/2018/2/layout/IconVerticalSolidList"/>
    <dgm:cxn modelId="{DDE4A454-67C4-40FB-AA86-913CE7EC091C}" type="presParOf" srcId="{59F2E7D3-241E-4B79-B48A-C1316D6CF8EA}" destId="{91088C9D-8DFD-4A35-A006-5AE5BF08EAD5}" srcOrd="0" destOrd="0" presId="urn:microsoft.com/office/officeart/2018/2/layout/IconVerticalSolidList"/>
    <dgm:cxn modelId="{E4B757FC-4960-4550-9E45-1901474D4C1C}" type="presParOf" srcId="{59F2E7D3-241E-4B79-B48A-C1316D6CF8EA}" destId="{17DCDD0F-8E86-4604-8E55-52206B4DA642}" srcOrd="1" destOrd="0" presId="urn:microsoft.com/office/officeart/2018/2/layout/IconVerticalSolidList"/>
    <dgm:cxn modelId="{25248104-4EE6-407D-9326-C37D7E1499F2}" type="presParOf" srcId="{59F2E7D3-241E-4B79-B48A-C1316D6CF8EA}" destId="{47F02026-62D9-4651-AC60-60676D62765C}" srcOrd="2" destOrd="0" presId="urn:microsoft.com/office/officeart/2018/2/layout/IconVerticalSolidList"/>
    <dgm:cxn modelId="{6D256316-F890-4CDA-A4C5-4A60B056BEBF}" type="presParOf" srcId="{59F2E7D3-241E-4B79-B48A-C1316D6CF8EA}" destId="{D9EA3DC8-C150-4BD1-A76C-EEF2DBFD4917}" srcOrd="3" destOrd="0" presId="urn:microsoft.com/office/officeart/2018/2/layout/IconVerticalSolidList"/>
    <dgm:cxn modelId="{6A637BC9-8549-4474-A624-26D13B9C1B18}" type="presParOf" srcId="{6F05B7DA-195D-4D23-AEF8-C3B09924D3CC}" destId="{E7D51B4F-CEAE-4DE7-904C-F6FEE8E0950B}" srcOrd="5" destOrd="0" presId="urn:microsoft.com/office/officeart/2018/2/layout/IconVerticalSolidList"/>
    <dgm:cxn modelId="{4D81BAD1-7490-4A7F-A602-659332C93A5D}" type="presParOf" srcId="{6F05B7DA-195D-4D23-AEF8-C3B09924D3CC}" destId="{A65133E1-C519-4EB8-A6EC-0A00CDE0B16D}" srcOrd="6" destOrd="0" presId="urn:microsoft.com/office/officeart/2018/2/layout/IconVerticalSolidList"/>
    <dgm:cxn modelId="{87C26EBD-6CC5-4662-8066-1DF85AEDD6BA}" type="presParOf" srcId="{A65133E1-C519-4EB8-A6EC-0A00CDE0B16D}" destId="{F0937288-326F-44B1-9E51-10E0A0FE31AA}" srcOrd="0" destOrd="0" presId="urn:microsoft.com/office/officeart/2018/2/layout/IconVerticalSolidList"/>
    <dgm:cxn modelId="{444E824C-99C3-45BE-80FB-B3815EA36F3A}" type="presParOf" srcId="{A65133E1-C519-4EB8-A6EC-0A00CDE0B16D}" destId="{31A90427-5033-46A8-ACCB-0AF861000B7B}" srcOrd="1" destOrd="0" presId="urn:microsoft.com/office/officeart/2018/2/layout/IconVerticalSolidList"/>
    <dgm:cxn modelId="{FDEDA5FE-EA1A-4C71-8288-C1995FEECB90}" type="presParOf" srcId="{A65133E1-C519-4EB8-A6EC-0A00CDE0B16D}" destId="{DD4686E2-1ACA-4120-ADE9-880DE7AC1EFC}" srcOrd="2" destOrd="0" presId="urn:microsoft.com/office/officeart/2018/2/layout/IconVerticalSolidList"/>
    <dgm:cxn modelId="{8957FBB1-45DB-4515-997A-3B219938F058}" type="presParOf" srcId="{A65133E1-C519-4EB8-A6EC-0A00CDE0B16D}" destId="{02310D7D-6618-46AC-81D0-F4993464E2E8}" srcOrd="3" destOrd="0" presId="urn:microsoft.com/office/officeart/2018/2/layout/IconVerticalSolidList"/>
    <dgm:cxn modelId="{5C1DD671-086A-45A4-BD50-1002DE2799D6}" type="presParOf" srcId="{6F05B7DA-195D-4D23-AEF8-C3B09924D3CC}" destId="{E87A6A08-B74D-4A8F-A217-1FDAA33595F2}" srcOrd="7" destOrd="0" presId="urn:microsoft.com/office/officeart/2018/2/layout/IconVerticalSolidList"/>
    <dgm:cxn modelId="{890A2F71-B37F-4F64-B3FA-6EB699D60C95}" type="presParOf" srcId="{6F05B7DA-195D-4D23-AEF8-C3B09924D3CC}" destId="{FDE899CF-D0D7-497F-9F81-0D9C493D9813}" srcOrd="8" destOrd="0" presId="urn:microsoft.com/office/officeart/2018/2/layout/IconVerticalSolidList"/>
    <dgm:cxn modelId="{D41D0009-7DE4-4565-BE2A-3FC75DE438D2}" type="presParOf" srcId="{FDE899CF-D0D7-497F-9F81-0D9C493D9813}" destId="{C584617D-614F-4507-808E-320AA6DED6C5}" srcOrd="0" destOrd="0" presId="urn:microsoft.com/office/officeart/2018/2/layout/IconVerticalSolidList"/>
    <dgm:cxn modelId="{87E729D4-DCC3-4E60-9349-764F462BBCE4}" type="presParOf" srcId="{FDE899CF-D0D7-497F-9F81-0D9C493D9813}" destId="{75EA0103-C8FB-461E-9EA7-81393D007E56}" srcOrd="1" destOrd="0" presId="urn:microsoft.com/office/officeart/2018/2/layout/IconVerticalSolidList"/>
    <dgm:cxn modelId="{6E8307A1-6887-48F4-889C-CDE47DD1A387}" type="presParOf" srcId="{FDE899CF-D0D7-497F-9F81-0D9C493D9813}" destId="{4B62E048-E230-4049-A545-C42456CBCA61}" srcOrd="2" destOrd="0" presId="urn:microsoft.com/office/officeart/2018/2/layout/IconVerticalSolidList"/>
    <dgm:cxn modelId="{7D840206-9DC3-400C-90E2-B23AE1D57DEB}" type="presParOf" srcId="{FDE899CF-D0D7-497F-9F81-0D9C493D9813}" destId="{7624A7D5-B3D6-4C62-AB53-5707A7B10F44}" srcOrd="3" destOrd="0" presId="urn:microsoft.com/office/officeart/2018/2/layout/IconVerticalSolidList"/>
    <dgm:cxn modelId="{E93380F7-28A9-4F70-A468-1BF82D396128}" type="presParOf" srcId="{6F05B7DA-195D-4D23-AEF8-C3B09924D3CC}" destId="{A9662FA6-DC75-4E91-A061-C8830B701830}" srcOrd="9" destOrd="0" presId="urn:microsoft.com/office/officeart/2018/2/layout/IconVerticalSolidList"/>
    <dgm:cxn modelId="{2DED749A-7E51-4F4F-B385-AF22E408B95B}" type="presParOf" srcId="{6F05B7DA-195D-4D23-AEF8-C3B09924D3CC}" destId="{D17B4706-CD69-4F55-AA08-D0FFB0BEEC71}" srcOrd="10" destOrd="0" presId="urn:microsoft.com/office/officeart/2018/2/layout/IconVerticalSolidList"/>
    <dgm:cxn modelId="{FAD945D2-D3FE-48D1-86E2-3747A9F83A2C}" type="presParOf" srcId="{D17B4706-CD69-4F55-AA08-D0FFB0BEEC71}" destId="{5D6DC986-FD98-4B65-B411-724C9945156D}" srcOrd="0" destOrd="0" presId="urn:microsoft.com/office/officeart/2018/2/layout/IconVerticalSolidList"/>
    <dgm:cxn modelId="{25822114-88F1-4FC0-B981-5AA6313E8B23}" type="presParOf" srcId="{D17B4706-CD69-4F55-AA08-D0FFB0BEEC71}" destId="{BE94E60D-F28B-4048-9CA5-E82AC3D3C1B1}" srcOrd="1" destOrd="0" presId="urn:microsoft.com/office/officeart/2018/2/layout/IconVerticalSolidList"/>
    <dgm:cxn modelId="{CFB73EC3-60F5-4EDC-A43F-B1C7C4D5F9AC}" type="presParOf" srcId="{D17B4706-CD69-4F55-AA08-D0FFB0BEEC71}" destId="{0B0772FA-B430-40FC-9F6C-9A8958FD12A3}" srcOrd="2" destOrd="0" presId="urn:microsoft.com/office/officeart/2018/2/layout/IconVerticalSolidList"/>
    <dgm:cxn modelId="{744F05DD-AE39-4729-A0DD-2BD4B757F186}" type="presParOf" srcId="{D17B4706-CD69-4F55-AA08-D0FFB0BEEC71}" destId="{2543F0E3-7B01-4981-BB06-BE06FE757B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8E4C6E-5A88-4785-9710-525CA60530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370DE0A-5950-476B-8558-17D5BAF575A0}">
      <dgm:prSet/>
      <dgm:spPr/>
      <dgm:t>
        <a:bodyPr/>
        <a:lstStyle/>
        <a:p>
          <a:r>
            <a:rPr lang="en-GB"/>
            <a:t>Ensure your child settles well/is happy</a:t>
          </a:r>
          <a:endParaRPr lang="en-US"/>
        </a:p>
      </dgm:t>
    </dgm:pt>
    <dgm:pt modelId="{F1156F97-5120-45B7-87F2-897F2186E5AF}" type="parTrans" cxnId="{9684F111-D71D-43C9-B4DC-103A24D92A39}">
      <dgm:prSet/>
      <dgm:spPr/>
      <dgm:t>
        <a:bodyPr/>
        <a:lstStyle/>
        <a:p>
          <a:endParaRPr lang="en-US"/>
        </a:p>
      </dgm:t>
    </dgm:pt>
    <dgm:pt modelId="{89F8DE58-DDD0-4CF2-A671-07A753144741}" type="sibTrans" cxnId="{9684F111-D71D-43C9-B4DC-103A24D92A39}">
      <dgm:prSet/>
      <dgm:spPr/>
      <dgm:t>
        <a:bodyPr/>
        <a:lstStyle/>
        <a:p>
          <a:endParaRPr lang="en-US"/>
        </a:p>
      </dgm:t>
    </dgm:pt>
    <dgm:pt modelId="{8F45E6F1-71AB-4130-8758-E34C59E5D8A9}">
      <dgm:prSet/>
      <dgm:spPr/>
      <dgm:t>
        <a:bodyPr/>
        <a:lstStyle/>
        <a:p>
          <a:r>
            <a:rPr lang="en-GB"/>
            <a:t>Clear communication- newsletter, texts, notes</a:t>
          </a:r>
          <a:endParaRPr lang="en-US"/>
        </a:p>
      </dgm:t>
    </dgm:pt>
    <dgm:pt modelId="{7489D529-71E9-4FEB-B463-AF13917AAF4E}" type="parTrans" cxnId="{F3C90702-14D4-4C26-901A-CE3817133F2D}">
      <dgm:prSet/>
      <dgm:spPr/>
      <dgm:t>
        <a:bodyPr/>
        <a:lstStyle/>
        <a:p>
          <a:endParaRPr lang="en-US"/>
        </a:p>
      </dgm:t>
    </dgm:pt>
    <dgm:pt modelId="{3E96E651-1D68-45A0-9492-BA5E5308F369}" type="sibTrans" cxnId="{F3C90702-14D4-4C26-901A-CE3817133F2D}">
      <dgm:prSet/>
      <dgm:spPr/>
      <dgm:t>
        <a:bodyPr/>
        <a:lstStyle/>
        <a:p>
          <a:endParaRPr lang="en-US"/>
        </a:p>
      </dgm:t>
    </dgm:pt>
    <dgm:pt modelId="{E42BE901-6147-41D6-B8F8-5CAA508592D2}">
      <dgm:prSet/>
      <dgm:spPr/>
      <dgm:t>
        <a:bodyPr/>
        <a:lstStyle/>
        <a:p>
          <a:r>
            <a:rPr lang="en-GB"/>
            <a:t>Encourage child’s independence</a:t>
          </a:r>
          <a:endParaRPr lang="en-US"/>
        </a:p>
      </dgm:t>
    </dgm:pt>
    <dgm:pt modelId="{13833104-D8B5-4502-A6D4-3BCD6A8DE706}" type="parTrans" cxnId="{56B079CF-5663-42FF-BDA4-E6303D147C5F}">
      <dgm:prSet/>
      <dgm:spPr/>
      <dgm:t>
        <a:bodyPr/>
        <a:lstStyle/>
        <a:p>
          <a:endParaRPr lang="en-US"/>
        </a:p>
      </dgm:t>
    </dgm:pt>
    <dgm:pt modelId="{9E590E6F-45C4-4080-97FB-E640244AD298}" type="sibTrans" cxnId="{56B079CF-5663-42FF-BDA4-E6303D147C5F}">
      <dgm:prSet/>
      <dgm:spPr/>
      <dgm:t>
        <a:bodyPr/>
        <a:lstStyle/>
        <a:p>
          <a:endParaRPr lang="en-US"/>
        </a:p>
      </dgm:t>
    </dgm:pt>
    <dgm:pt modelId="{98785FF5-F4F4-4B91-B0D5-12701DC718D2}">
      <dgm:prSet/>
      <dgm:spPr/>
      <dgm:t>
        <a:bodyPr/>
        <a:lstStyle/>
        <a:p>
          <a:r>
            <a:rPr lang="en-GB"/>
            <a:t>Available to meet you by appointment</a:t>
          </a:r>
          <a:endParaRPr lang="en-US"/>
        </a:p>
      </dgm:t>
    </dgm:pt>
    <dgm:pt modelId="{CF69E511-C77B-4B53-977E-1B6DFB1DACFE}" type="parTrans" cxnId="{B8A8C375-958D-4321-88EA-391F3BF10430}">
      <dgm:prSet/>
      <dgm:spPr/>
      <dgm:t>
        <a:bodyPr/>
        <a:lstStyle/>
        <a:p>
          <a:endParaRPr lang="en-US"/>
        </a:p>
      </dgm:t>
    </dgm:pt>
    <dgm:pt modelId="{1DD7B29B-A9A2-4A71-8A89-9786CB38BFAE}" type="sibTrans" cxnId="{B8A8C375-958D-4321-88EA-391F3BF10430}">
      <dgm:prSet/>
      <dgm:spPr/>
      <dgm:t>
        <a:bodyPr/>
        <a:lstStyle/>
        <a:p>
          <a:endParaRPr lang="en-US"/>
        </a:p>
      </dgm:t>
    </dgm:pt>
    <dgm:pt modelId="{081265B1-F04A-4CAF-B3F2-874FBAAAA46E}">
      <dgm:prSet/>
      <dgm:spPr/>
      <dgm:t>
        <a:bodyPr/>
        <a:lstStyle/>
        <a:p>
          <a:r>
            <a:rPr lang="en-GB"/>
            <a:t>No concern too small to raise with us</a:t>
          </a:r>
          <a:endParaRPr lang="en-US"/>
        </a:p>
      </dgm:t>
    </dgm:pt>
    <dgm:pt modelId="{894EF732-DB44-40CC-9636-9F7E90F3C2E9}" type="parTrans" cxnId="{3F62A5FF-3455-4B20-929D-3DC500A4CF16}">
      <dgm:prSet/>
      <dgm:spPr/>
      <dgm:t>
        <a:bodyPr/>
        <a:lstStyle/>
        <a:p>
          <a:endParaRPr lang="en-US"/>
        </a:p>
      </dgm:t>
    </dgm:pt>
    <dgm:pt modelId="{9BD5DAAD-9D0A-491B-86E1-021416FFDF72}" type="sibTrans" cxnId="{3F62A5FF-3455-4B20-929D-3DC500A4CF16}">
      <dgm:prSet/>
      <dgm:spPr/>
      <dgm:t>
        <a:bodyPr/>
        <a:lstStyle/>
        <a:p>
          <a:endParaRPr lang="en-US"/>
        </a:p>
      </dgm:t>
    </dgm:pt>
    <dgm:pt modelId="{B3C4C075-1FAC-44E1-B777-1BA7C852C9CB}" type="pres">
      <dgm:prSet presAssocID="{838E4C6E-5A88-4785-9710-525CA6053079}" presName="root" presStyleCnt="0">
        <dgm:presLayoutVars>
          <dgm:dir/>
          <dgm:resizeHandles val="exact"/>
        </dgm:presLayoutVars>
      </dgm:prSet>
      <dgm:spPr/>
      <dgm:t>
        <a:bodyPr/>
        <a:lstStyle/>
        <a:p>
          <a:endParaRPr lang="en-US"/>
        </a:p>
      </dgm:t>
    </dgm:pt>
    <dgm:pt modelId="{FB1CF253-3BAC-4F37-B8EF-7D8570BDB128}" type="pres">
      <dgm:prSet presAssocID="{F370DE0A-5950-476B-8558-17D5BAF575A0}" presName="compNode" presStyleCnt="0"/>
      <dgm:spPr/>
    </dgm:pt>
    <dgm:pt modelId="{7BD7C556-730C-44A2-BBEC-0E5E20244D4E}" type="pres">
      <dgm:prSet presAssocID="{F370DE0A-5950-476B-8558-17D5BAF575A0}" presName="bgRect" presStyleLbl="bgShp" presStyleIdx="0" presStyleCnt="5"/>
      <dgm:spPr/>
    </dgm:pt>
    <dgm:pt modelId="{2286815E-D1E5-44B8-9C74-DDBCED26B13B}" type="pres">
      <dgm:prSet presAssocID="{F370DE0A-5950-476B-8558-17D5BAF575A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ild with Balloon"/>
        </a:ext>
      </dgm:extLst>
    </dgm:pt>
    <dgm:pt modelId="{62A7D8FF-DE40-4BAF-BD88-875EBBC6E892}" type="pres">
      <dgm:prSet presAssocID="{F370DE0A-5950-476B-8558-17D5BAF575A0}" presName="spaceRect" presStyleCnt="0"/>
      <dgm:spPr/>
    </dgm:pt>
    <dgm:pt modelId="{77788BDE-137C-45C1-8CD9-D65EB8473DDF}" type="pres">
      <dgm:prSet presAssocID="{F370DE0A-5950-476B-8558-17D5BAF575A0}" presName="parTx" presStyleLbl="revTx" presStyleIdx="0" presStyleCnt="5">
        <dgm:presLayoutVars>
          <dgm:chMax val="0"/>
          <dgm:chPref val="0"/>
        </dgm:presLayoutVars>
      </dgm:prSet>
      <dgm:spPr/>
      <dgm:t>
        <a:bodyPr/>
        <a:lstStyle/>
        <a:p>
          <a:endParaRPr lang="en-US"/>
        </a:p>
      </dgm:t>
    </dgm:pt>
    <dgm:pt modelId="{FDDA7A99-6AF4-47BA-AED1-60CF096FDB71}" type="pres">
      <dgm:prSet presAssocID="{89F8DE58-DDD0-4CF2-A671-07A753144741}" presName="sibTrans" presStyleCnt="0"/>
      <dgm:spPr/>
    </dgm:pt>
    <dgm:pt modelId="{AF0B9E33-DC9A-440B-855F-9ACE69B5DE66}" type="pres">
      <dgm:prSet presAssocID="{8F45E6F1-71AB-4130-8758-E34C59E5D8A9}" presName="compNode" presStyleCnt="0"/>
      <dgm:spPr/>
    </dgm:pt>
    <dgm:pt modelId="{E78EC38B-547E-4781-8662-2D83D544F173}" type="pres">
      <dgm:prSet presAssocID="{8F45E6F1-71AB-4130-8758-E34C59E5D8A9}" presName="bgRect" presStyleLbl="bgShp" presStyleIdx="1" presStyleCnt="5"/>
      <dgm:spPr/>
    </dgm:pt>
    <dgm:pt modelId="{48BF1359-1615-4EBA-8533-7C8925C545B6}" type="pres">
      <dgm:prSet presAssocID="{8F45E6F1-71AB-4130-8758-E34C59E5D8A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end"/>
        </a:ext>
      </dgm:extLst>
    </dgm:pt>
    <dgm:pt modelId="{6D4B1235-F767-48DE-8F2D-8D752D40963D}" type="pres">
      <dgm:prSet presAssocID="{8F45E6F1-71AB-4130-8758-E34C59E5D8A9}" presName="spaceRect" presStyleCnt="0"/>
      <dgm:spPr/>
    </dgm:pt>
    <dgm:pt modelId="{71EDDF27-48EC-4BDB-88C0-8DAF4E8D3D95}" type="pres">
      <dgm:prSet presAssocID="{8F45E6F1-71AB-4130-8758-E34C59E5D8A9}" presName="parTx" presStyleLbl="revTx" presStyleIdx="1" presStyleCnt="5">
        <dgm:presLayoutVars>
          <dgm:chMax val="0"/>
          <dgm:chPref val="0"/>
        </dgm:presLayoutVars>
      </dgm:prSet>
      <dgm:spPr/>
      <dgm:t>
        <a:bodyPr/>
        <a:lstStyle/>
        <a:p>
          <a:endParaRPr lang="en-US"/>
        </a:p>
      </dgm:t>
    </dgm:pt>
    <dgm:pt modelId="{079B9340-11E0-4691-A95A-CFB8E89087DF}" type="pres">
      <dgm:prSet presAssocID="{3E96E651-1D68-45A0-9492-BA5E5308F369}" presName="sibTrans" presStyleCnt="0"/>
      <dgm:spPr/>
    </dgm:pt>
    <dgm:pt modelId="{D1FDED2E-578D-4B30-96CC-7027BF8F9E45}" type="pres">
      <dgm:prSet presAssocID="{E42BE901-6147-41D6-B8F8-5CAA508592D2}" presName="compNode" presStyleCnt="0"/>
      <dgm:spPr/>
    </dgm:pt>
    <dgm:pt modelId="{D5A96C36-B1B6-4573-9228-3D77D8C60D5E}" type="pres">
      <dgm:prSet presAssocID="{E42BE901-6147-41D6-B8F8-5CAA508592D2}" presName="bgRect" presStyleLbl="bgShp" presStyleIdx="2" presStyleCnt="5"/>
      <dgm:spPr/>
    </dgm:pt>
    <dgm:pt modelId="{CEAFA58E-9B75-4BCE-B97C-9E23487907E9}" type="pres">
      <dgm:prSet presAssocID="{E42BE901-6147-41D6-B8F8-5CAA508592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arent and Child"/>
        </a:ext>
      </dgm:extLst>
    </dgm:pt>
    <dgm:pt modelId="{29F63220-DB79-439D-AFCC-63599E6B58B7}" type="pres">
      <dgm:prSet presAssocID="{E42BE901-6147-41D6-B8F8-5CAA508592D2}" presName="spaceRect" presStyleCnt="0"/>
      <dgm:spPr/>
    </dgm:pt>
    <dgm:pt modelId="{BEB1F306-704E-4BE9-923F-1A7ED41ABEA0}" type="pres">
      <dgm:prSet presAssocID="{E42BE901-6147-41D6-B8F8-5CAA508592D2}" presName="parTx" presStyleLbl="revTx" presStyleIdx="2" presStyleCnt="5">
        <dgm:presLayoutVars>
          <dgm:chMax val="0"/>
          <dgm:chPref val="0"/>
        </dgm:presLayoutVars>
      </dgm:prSet>
      <dgm:spPr/>
      <dgm:t>
        <a:bodyPr/>
        <a:lstStyle/>
        <a:p>
          <a:endParaRPr lang="en-US"/>
        </a:p>
      </dgm:t>
    </dgm:pt>
    <dgm:pt modelId="{703C16BF-5742-4F05-B1FD-9BD45F23DC75}" type="pres">
      <dgm:prSet presAssocID="{9E590E6F-45C4-4080-97FB-E640244AD298}" presName="sibTrans" presStyleCnt="0"/>
      <dgm:spPr/>
    </dgm:pt>
    <dgm:pt modelId="{0F9EB077-2177-4EF8-A35D-DD8FAD9D435F}" type="pres">
      <dgm:prSet presAssocID="{98785FF5-F4F4-4B91-B0D5-12701DC718D2}" presName="compNode" presStyleCnt="0"/>
      <dgm:spPr/>
    </dgm:pt>
    <dgm:pt modelId="{FB5C2747-EB24-4C45-9871-7FFD695EB692}" type="pres">
      <dgm:prSet presAssocID="{98785FF5-F4F4-4B91-B0D5-12701DC718D2}" presName="bgRect" presStyleLbl="bgShp" presStyleIdx="3" presStyleCnt="5"/>
      <dgm:spPr/>
    </dgm:pt>
    <dgm:pt modelId="{79668ADC-7D18-4FDD-AAED-F37F0CDD5CF0}" type="pres">
      <dgm:prSet presAssocID="{98785FF5-F4F4-4B91-B0D5-12701DC718D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Envelope"/>
        </a:ext>
      </dgm:extLst>
    </dgm:pt>
    <dgm:pt modelId="{23F3D41C-A67D-46A2-8D28-7959EF86E8A6}" type="pres">
      <dgm:prSet presAssocID="{98785FF5-F4F4-4B91-B0D5-12701DC718D2}" presName="spaceRect" presStyleCnt="0"/>
      <dgm:spPr/>
    </dgm:pt>
    <dgm:pt modelId="{48078C89-41CE-4A11-A7A3-2811758B1D2D}" type="pres">
      <dgm:prSet presAssocID="{98785FF5-F4F4-4B91-B0D5-12701DC718D2}" presName="parTx" presStyleLbl="revTx" presStyleIdx="3" presStyleCnt="5">
        <dgm:presLayoutVars>
          <dgm:chMax val="0"/>
          <dgm:chPref val="0"/>
        </dgm:presLayoutVars>
      </dgm:prSet>
      <dgm:spPr/>
      <dgm:t>
        <a:bodyPr/>
        <a:lstStyle/>
        <a:p>
          <a:endParaRPr lang="en-US"/>
        </a:p>
      </dgm:t>
    </dgm:pt>
    <dgm:pt modelId="{44F33FD0-0FC0-4ECF-8188-1FA25DBD8722}" type="pres">
      <dgm:prSet presAssocID="{1DD7B29B-A9A2-4A71-8A89-9786CB38BFAE}" presName="sibTrans" presStyleCnt="0"/>
      <dgm:spPr/>
    </dgm:pt>
    <dgm:pt modelId="{5563D714-7D72-40A5-8671-9866BCE82A1B}" type="pres">
      <dgm:prSet presAssocID="{081265B1-F04A-4CAF-B3F2-874FBAAAA46E}" presName="compNode" presStyleCnt="0"/>
      <dgm:spPr/>
    </dgm:pt>
    <dgm:pt modelId="{BF153E33-3442-4710-A805-74C05EF16100}" type="pres">
      <dgm:prSet presAssocID="{081265B1-F04A-4CAF-B3F2-874FBAAAA46E}" presName="bgRect" presStyleLbl="bgShp" presStyleIdx="4" presStyleCnt="5"/>
      <dgm:spPr/>
    </dgm:pt>
    <dgm:pt modelId="{AAA8E77A-5265-48E6-888D-1470F210BDBE}" type="pres">
      <dgm:prSet presAssocID="{081265B1-F04A-4CAF-B3F2-874FBAAAA4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Irritant"/>
        </a:ext>
      </dgm:extLst>
    </dgm:pt>
    <dgm:pt modelId="{FAC97E13-88EA-41FD-9F33-1D4E9963638A}" type="pres">
      <dgm:prSet presAssocID="{081265B1-F04A-4CAF-B3F2-874FBAAAA46E}" presName="spaceRect" presStyleCnt="0"/>
      <dgm:spPr/>
    </dgm:pt>
    <dgm:pt modelId="{A58FE099-4FA0-40B4-8C15-23BE1504D3E5}" type="pres">
      <dgm:prSet presAssocID="{081265B1-F04A-4CAF-B3F2-874FBAAAA46E}" presName="parTx" presStyleLbl="revTx" presStyleIdx="4" presStyleCnt="5">
        <dgm:presLayoutVars>
          <dgm:chMax val="0"/>
          <dgm:chPref val="0"/>
        </dgm:presLayoutVars>
      </dgm:prSet>
      <dgm:spPr/>
      <dgm:t>
        <a:bodyPr/>
        <a:lstStyle/>
        <a:p>
          <a:endParaRPr lang="en-US"/>
        </a:p>
      </dgm:t>
    </dgm:pt>
  </dgm:ptLst>
  <dgm:cxnLst>
    <dgm:cxn modelId="{B8A8C375-958D-4321-88EA-391F3BF10430}" srcId="{838E4C6E-5A88-4785-9710-525CA6053079}" destId="{98785FF5-F4F4-4B91-B0D5-12701DC718D2}" srcOrd="3" destOrd="0" parTransId="{CF69E511-C77B-4B53-977E-1B6DFB1DACFE}" sibTransId="{1DD7B29B-A9A2-4A71-8A89-9786CB38BFAE}"/>
    <dgm:cxn modelId="{CD0E8A3B-E41B-42B7-8465-A03FD0E56F84}" type="presOf" srcId="{98785FF5-F4F4-4B91-B0D5-12701DC718D2}" destId="{48078C89-41CE-4A11-A7A3-2811758B1D2D}" srcOrd="0" destOrd="0" presId="urn:microsoft.com/office/officeart/2018/2/layout/IconVerticalSolidList"/>
    <dgm:cxn modelId="{58AF8136-DB00-4C1C-8C05-9751AC952A24}" type="presOf" srcId="{F370DE0A-5950-476B-8558-17D5BAF575A0}" destId="{77788BDE-137C-45C1-8CD9-D65EB8473DDF}" srcOrd="0" destOrd="0" presId="urn:microsoft.com/office/officeart/2018/2/layout/IconVerticalSolidList"/>
    <dgm:cxn modelId="{F3C90702-14D4-4C26-901A-CE3817133F2D}" srcId="{838E4C6E-5A88-4785-9710-525CA6053079}" destId="{8F45E6F1-71AB-4130-8758-E34C59E5D8A9}" srcOrd="1" destOrd="0" parTransId="{7489D529-71E9-4FEB-B463-AF13917AAF4E}" sibTransId="{3E96E651-1D68-45A0-9492-BA5E5308F369}"/>
    <dgm:cxn modelId="{56C3E4A2-C3B4-4B43-AABB-FA13769E87C4}" type="presOf" srcId="{E42BE901-6147-41D6-B8F8-5CAA508592D2}" destId="{BEB1F306-704E-4BE9-923F-1A7ED41ABEA0}" srcOrd="0" destOrd="0" presId="urn:microsoft.com/office/officeart/2018/2/layout/IconVerticalSolidList"/>
    <dgm:cxn modelId="{71B96CB3-E5E1-40E8-BD87-8791FC1FEB07}" type="presOf" srcId="{838E4C6E-5A88-4785-9710-525CA6053079}" destId="{B3C4C075-1FAC-44E1-B777-1BA7C852C9CB}" srcOrd="0" destOrd="0" presId="urn:microsoft.com/office/officeart/2018/2/layout/IconVerticalSolidList"/>
    <dgm:cxn modelId="{252BC745-D0A0-4075-811F-8B773B5EA0AF}" type="presOf" srcId="{081265B1-F04A-4CAF-B3F2-874FBAAAA46E}" destId="{A58FE099-4FA0-40B4-8C15-23BE1504D3E5}" srcOrd="0" destOrd="0" presId="urn:microsoft.com/office/officeart/2018/2/layout/IconVerticalSolidList"/>
    <dgm:cxn modelId="{13A463BF-275B-4CCB-A0F6-CC79F027AB2C}" type="presOf" srcId="{8F45E6F1-71AB-4130-8758-E34C59E5D8A9}" destId="{71EDDF27-48EC-4BDB-88C0-8DAF4E8D3D95}" srcOrd="0" destOrd="0" presId="urn:microsoft.com/office/officeart/2018/2/layout/IconVerticalSolidList"/>
    <dgm:cxn modelId="{56B079CF-5663-42FF-BDA4-E6303D147C5F}" srcId="{838E4C6E-5A88-4785-9710-525CA6053079}" destId="{E42BE901-6147-41D6-B8F8-5CAA508592D2}" srcOrd="2" destOrd="0" parTransId="{13833104-D8B5-4502-A6D4-3BCD6A8DE706}" sibTransId="{9E590E6F-45C4-4080-97FB-E640244AD298}"/>
    <dgm:cxn modelId="{9684F111-D71D-43C9-B4DC-103A24D92A39}" srcId="{838E4C6E-5A88-4785-9710-525CA6053079}" destId="{F370DE0A-5950-476B-8558-17D5BAF575A0}" srcOrd="0" destOrd="0" parTransId="{F1156F97-5120-45B7-87F2-897F2186E5AF}" sibTransId="{89F8DE58-DDD0-4CF2-A671-07A753144741}"/>
    <dgm:cxn modelId="{3F62A5FF-3455-4B20-929D-3DC500A4CF16}" srcId="{838E4C6E-5A88-4785-9710-525CA6053079}" destId="{081265B1-F04A-4CAF-B3F2-874FBAAAA46E}" srcOrd="4" destOrd="0" parTransId="{894EF732-DB44-40CC-9636-9F7E90F3C2E9}" sibTransId="{9BD5DAAD-9D0A-491B-86E1-021416FFDF72}"/>
    <dgm:cxn modelId="{559AFC60-99C8-4E83-92B6-A45960F6CCCC}" type="presParOf" srcId="{B3C4C075-1FAC-44E1-B777-1BA7C852C9CB}" destId="{FB1CF253-3BAC-4F37-B8EF-7D8570BDB128}" srcOrd="0" destOrd="0" presId="urn:microsoft.com/office/officeart/2018/2/layout/IconVerticalSolidList"/>
    <dgm:cxn modelId="{2F62CC35-CC5D-4E17-A77B-42D2B6901EA9}" type="presParOf" srcId="{FB1CF253-3BAC-4F37-B8EF-7D8570BDB128}" destId="{7BD7C556-730C-44A2-BBEC-0E5E20244D4E}" srcOrd="0" destOrd="0" presId="urn:microsoft.com/office/officeart/2018/2/layout/IconVerticalSolidList"/>
    <dgm:cxn modelId="{8465701A-45D9-4FAA-83D6-30906D424EB1}" type="presParOf" srcId="{FB1CF253-3BAC-4F37-B8EF-7D8570BDB128}" destId="{2286815E-D1E5-44B8-9C74-DDBCED26B13B}" srcOrd="1" destOrd="0" presId="urn:microsoft.com/office/officeart/2018/2/layout/IconVerticalSolidList"/>
    <dgm:cxn modelId="{C77E5E7F-5AE8-464A-A468-15B4408B3051}" type="presParOf" srcId="{FB1CF253-3BAC-4F37-B8EF-7D8570BDB128}" destId="{62A7D8FF-DE40-4BAF-BD88-875EBBC6E892}" srcOrd="2" destOrd="0" presId="urn:microsoft.com/office/officeart/2018/2/layout/IconVerticalSolidList"/>
    <dgm:cxn modelId="{BC331768-E5FB-4029-A557-BBA8EF78FCD0}" type="presParOf" srcId="{FB1CF253-3BAC-4F37-B8EF-7D8570BDB128}" destId="{77788BDE-137C-45C1-8CD9-D65EB8473DDF}" srcOrd="3" destOrd="0" presId="urn:microsoft.com/office/officeart/2018/2/layout/IconVerticalSolidList"/>
    <dgm:cxn modelId="{C70C0585-B2A9-46F6-B8DD-75E00D31A0FE}" type="presParOf" srcId="{B3C4C075-1FAC-44E1-B777-1BA7C852C9CB}" destId="{FDDA7A99-6AF4-47BA-AED1-60CF096FDB71}" srcOrd="1" destOrd="0" presId="urn:microsoft.com/office/officeart/2018/2/layout/IconVerticalSolidList"/>
    <dgm:cxn modelId="{8DA6B4B6-0E56-487A-847D-93B1866CFDB0}" type="presParOf" srcId="{B3C4C075-1FAC-44E1-B777-1BA7C852C9CB}" destId="{AF0B9E33-DC9A-440B-855F-9ACE69B5DE66}" srcOrd="2" destOrd="0" presId="urn:microsoft.com/office/officeart/2018/2/layout/IconVerticalSolidList"/>
    <dgm:cxn modelId="{66BABD06-F102-4816-84F3-C4B2B1D42A0C}" type="presParOf" srcId="{AF0B9E33-DC9A-440B-855F-9ACE69B5DE66}" destId="{E78EC38B-547E-4781-8662-2D83D544F173}" srcOrd="0" destOrd="0" presId="urn:microsoft.com/office/officeart/2018/2/layout/IconVerticalSolidList"/>
    <dgm:cxn modelId="{5AC9FC35-1A03-4046-A7FC-C95BB9A4460D}" type="presParOf" srcId="{AF0B9E33-DC9A-440B-855F-9ACE69B5DE66}" destId="{48BF1359-1615-4EBA-8533-7C8925C545B6}" srcOrd="1" destOrd="0" presId="urn:microsoft.com/office/officeart/2018/2/layout/IconVerticalSolidList"/>
    <dgm:cxn modelId="{9DB32417-200D-4C45-AC70-F173E787D539}" type="presParOf" srcId="{AF0B9E33-DC9A-440B-855F-9ACE69B5DE66}" destId="{6D4B1235-F767-48DE-8F2D-8D752D40963D}" srcOrd="2" destOrd="0" presId="urn:microsoft.com/office/officeart/2018/2/layout/IconVerticalSolidList"/>
    <dgm:cxn modelId="{80362A3C-84C1-417A-9091-2BCFD4850BDE}" type="presParOf" srcId="{AF0B9E33-DC9A-440B-855F-9ACE69B5DE66}" destId="{71EDDF27-48EC-4BDB-88C0-8DAF4E8D3D95}" srcOrd="3" destOrd="0" presId="urn:microsoft.com/office/officeart/2018/2/layout/IconVerticalSolidList"/>
    <dgm:cxn modelId="{EA4F1814-64AF-4441-A238-B14FDB357699}" type="presParOf" srcId="{B3C4C075-1FAC-44E1-B777-1BA7C852C9CB}" destId="{079B9340-11E0-4691-A95A-CFB8E89087DF}" srcOrd="3" destOrd="0" presId="urn:microsoft.com/office/officeart/2018/2/layout/IconVerticalSolidList"/>
    <dgm:cxn modelId="{13ABE6F7-7EDD-4ADB-8F55-4968B82E71D1}" type="presParOf" srcId="{B3C4C075-1FAC-44E1-B777-1BA7C852C9CB}" destId="{D1FDED2E-578D-4B30-96CC-7027BF8F9E45}" srcOrd="4" destOrd="0" presId="urn:microsoft.com/office/officeart/2018/2/layout/IconVerticalSolidList"/>
    <dgm:cxn modelId="{B78ABFAB-86C2-49B8-8915-04B9BF3B3FF4}" type="presParOf" srcId="{D1FDED2E-578D-4B30-96CC-7027BF8F9E45}" destId="{D5A96C36-B1B6-4573-9228-3D77D8C60D5E}" srcOrd="0" destOrd="0" presId="urn:microsoft.com/office/officeart/2018/2/layout/IconVerticalSolidList"/>
    <dgm:cxn modelId="{DAF846C8-D64B-481B-824F-AF9C16C8F1BC}" type="presParOf" srcId="{D1FDED2E-578D-4B30-96CC-7027BF8F9E45}" destId="{CEAFA58E-9B75-4BCE-B97C-9E23487907E9}" srcOrd="1" destOrd="0" presId="urn:microsoft.com/office/officeart/2018/2/layout/IconVerticalSolidList"/>
    <dgm:cxn modelId="{EA5F224D-65E1-4379-A897-A5525755C39C}" type="presParOf" srcId="{D1FDED2E-578D-4B30-96CC-7027BF8F9E45}" destId="{29F63220-DB79-439D-AFCC-63599E6B58B7}" srcOrd="2" destOrd="0" presId="urn:microsoft.com/office/officeart/2018/2/layout/IconVerticalSolidList"/>
    <dgm:cxn modelId="{2C0E075E-A988-4E11-82B0-3012E1451D90}" type="presParOf" srcId="{D1FDED2E-578D-4B30-96CC-7027BF8F9E45}" destId="{BEB1F306-704E-4BE9-923F-1A7ED41ABEA0}" srcOrd="3" destOrd="0" presId="urn:microsoft.com/office/officeart/2018/2/layout/IconVerticalSolidList"/>
    <dgm:cxn modelId="{DB7CBC57-C04A-44B0-829D-D11FED094D7B}" type="presParOf" srcId="{B3C4C075-1FAC-44E1-B777-1BA7C852C9CB}" destId="{703C16BF-5742-4F05-B1FD-9BD45F23DC75}" srcOrd="5" destOrd="0" presId="urn:microsoft.com/office/officeart/2018/2/layout/IconVerticalSolidList"/>
    <dgm:cxn modelId="{4961542D-9ED3-451D-BB6E-A9B4FCE2EFB1}" type="presParOf" srcId="{B3C4C075-1FAC-44E1-B777-1BA7C852C9CB}" destId="{0F9EB077-2177-4EF8-A35D-DD8FAD9D435F}" srcOrd="6" destOrd="0" presId="urn:microsoft.com/office/officeart/2018/2/layout/IconVerticalSolidList"/>
    <dgm:cxn modelId="{B0F4B558-8F78-417E-9173-D4F4DC17F8DF}" type="presParOf" srcId="{0F9EB077-2177-4EF8-A35D-DD8FAD9D435F}" destId="{FB5C2747-EB24-4C45-9871-7FFD695EB692}" srcOrd="0" destOrd="0" presId="urn:microsoft.com/office/officeart/2018/2/layout/IconVerticalSolidList"/>
    <dgm:cxn modelId="{C3D53A07-5508-4EE1-AFCF-3ECC6AA5671E}" type="presParOf" srcId="{0F9EB077-2177-4EF8-A35D-DD8FAD9D435F}" destId="{79668ADC-7D18-4FDD-AAED-F37F0CDD5CF0}" srcOrd="1" destOrd="0" presId="urn:microsoft.com/office/officeart/2018/2/layout/IconVerticalSolidList"/>
    <dgm:cxn modelId="{0BF13A15-7042-45ED-89F1-942E1AB6939A}" type="presParOf" srcId="{0F9EB077-2177-4EF8-A35D-DD8FAD9D435F}" destId="{23F3D41C-A67D-46A2-8D28-7959EF86E8A6}" srcOrd="2" destOrd="0" presId="urn:microsoft.com/office/officeart/2018/2/layout/IconVerticalSolidList"/>
    <dgm:cxn modelId="{85C70F35-BAAD-4AD8-BDF7-443B16E84926}" type="presParOf" srcId="{0F9EB077-2177-4EF8-A35D-DD8FAD9D435F}" destId="{48078C89-41CE-4A11-A7A3-2811758B1D2D}" srcOrd="3" destOrd="0" presId="urn:microsoft.com/office/officeart/2018/2/layout/IconVerticalSolidList"/>
    <dgm:cxn modelId="{F75BF776-64D5-4B58-93CF-E78D8586C2B8}" type="presParOf" srcId="{B3C4C075-1FAC-44E1-B777-1BA7C852C9CB}" destId="{44F33FD0-0FC0-4ECF-8188-1FA25DBD8722}" srcOrd="7" destOrd="0" presId="urn:microsoft.com/office/officeart/2018/2/layout/IconVerticalSolidList"/>
    <dgm:cxn modelId="{5EB351A0-B70F-45F2-82F5-DA6FADF7236B}" type="presParOf" srcId="{B3C4C075-1FAC-44E1-B777-1BA7C852C9CB}" destId="{5563D714-7D72-40A5-8671-9866BCE82A1B}" srcOrd="8" destOrd="0" presId="urn:microsoft.com/office/officeart/2018/2/layout/IconVerticalSolidList"/>
    <dgm:cxn modelId="{64543515-99C8-4C53-9894-2A99DC2590CD}" type="presParOf" srcId="{5563D714-7D72-40A5-8671-9866BCE82A1B}" destId="{BF153E33-3442-4710-A805-74C05EF16100}" srcOrd="0" destOrd="0" presId="urn:microsoft.com/office/officeart/2018/2/layout/IconVerticalSolidList"/>
    <dgm:cxn modelId="{A539E3EC-D438-441A-82D4-D9F87D2908D5}" type="presParOf" srcId="{5563D714-7D72-40A5-8671-9866BCE82A1B}" destId="{AAA8E77A-5265-48E6-888D-1470F210BDBE}" srcOrd="1" destOrd="0" presId="urn:microsoft.com/office/officeart/2018/2/layout/IconVerticalSolidList"/>
    <dgm:cxn modelId="{C1EB995E-0CE4-4BB1-BA3F-6EF6111FEE02}" type="presParOf" srcId="{5563D714-7D72-40A5-8671-9866BCE82A1B}" destId="{FAC97E13-88EA-41FD-9F33-1D4E9963638A}" srcOrd="2" destOrd="0" presId="urn:microsoft.com/office/officeart/2018/2/layout/IconVerticalSolidList"/>
    <dgm:cxn modelId="{8526FE23-2796-4963-A116-243969D57257}" type="presParOf" srcId="{5563D714-7D72-40A5-8671-9866BCE82A1B}" destId="{A58FE099-4FA0-40B4-8C15-23BE1504D3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64588-734E-434D-B94A-ED3A49EFD37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2D3FA8-20FB-4837-BED6-0B255162AB2D}">
      <dgm:prSet/>
      <dgm:spPr/>
      <dgm:t>
        <a:bodyPr/>
        <a:lstStyle/>
        <a:p>
          <a:pPr rtl="0">
            <a:lnSpc>
              <a:spcPct val="100000"/>
            </a:lnSpc>
          </a:pPr>
          <a:r>
            <a:rPr lang="en-GB"/>
            <a:t>12 curriculum subjects</a:t>
          </a:r>
          <a:r>
            <a:rPr lang="en-GB">
              <a:latin typeface="Comic Sans MS"/>
            </a:rPr>
            <a:t>: English, Irish, Maths, Geography, History, Science, Art, Music, Drama, P.E., S.P.H.E., Religious Education</a:t>
          </a:r>
          <a:endParaRPr lang="en-US"/>
        </a:p>
      </dgm:t>
    </dgm:pt>
    <dgm:pt modelId="{99D45E56-05E8-4104-840F-705AFC7CE52B}" type="parTrans" cxnId="{AECB0B04-7A9C-4189-A4D1-0D3CFC0C0DA3}">
      <dgm:prSet/>
      <dgm:spPr/>
      <dgm:t>
        <a:bodyPr/>
        <a:lstStyle/>
        <a:p>
          <a:endParaRPr lang="en-US"/>
        </a:p>
      </dgm:t>
    </dgm:pt>
    <dgm:pt modelId="{5A663F6E-5B3D-40AC-A53B-7E16DB457E86}" type="sibTrans" cxnId="{AECB0B04-7A9C-4189-A4D1-0D3CFC0C0DA3}">
      <dgm:prSet/>
      <dgm:spPr/>
      <dgm:t>
        <a:bodyPr/>
        <a:lstStyle/>
        <a:p>
          <a:endParaRPr lang="en-US"/>
        </a:p>
      </dgm:t>
    </dgm:pt>
    <dgm:pt modelId="{BDE862B3-95C5-4062-AB2B-9A3C258CE877}">
      <dgm:prSet/>
      <dgm:spPr/>
      <dgm:t>
        <a:bodyPr/>
        <a:lstStyle/>
        <a:p>
          <a:pPr>
            <a:lnSpc>
              <a:spcPct val="100000"/>
            </a:lnSpc>
          </a:pPr>
          <a:r>
            <a:rPr lang="en-GB" dirty="0"/>
            <a:t>Aistear – the play structured play curriculum</a:t>
          </a:r>
          <a:endParaRPr lang="en-US" dirty="0"/>
        </a:p>
      </dgm:t>
    </dgm:pt>
    <dgm:pt modelId="{E4964EBA-5EDE-46E6-B60C-7F52E3F1ECF6}" type="parTrans" cxnId="{E2D34167-56F6-4623-BD62-CEEAB487EB50}">
      <dgm:prSet/>
      <dgm:spPr/>
      <dgm:t>
        <a:bodyPr/>
        <a:lstStyle/>
        <a:p>
          <a:endParaRPr lang="en-US"/>
        </a:p>
      </dgm:t>
    </dgm:pt>
    <dgm:pt modelId="{4021C5F4-472D-40D7-91F3-615D74B952BE}" type="sibTrans" cxnId="{E2D34167-56F6-4623-BD62-CEEAB487EB50}">
      <dgm:prSet/>
      <dgm:spPr/>
      <dgm:t>
        <a:bodyPr/>
        <a:lstStyle/>
        <a:p>
          <a:endParaRPr lang="en-US"/>
        </a:p>
      </dgm:t>
    </dgm:pt>
    <dgm:pt modelId="{BC1BA99E-4F9C-4563-84D6-8BB0F45AF672}">
      <dgm:prSet/>
      <dgm:spPr/>
      <dgm:t>
        <a:bodyPr/>
        <a:lstStyle/>
        <a:p>
          <a:pPr>
            <a:lnSpc>
              <a:spcPct val="100000"/>
            </a:lnSpc>
          </a:pPr>
          <a:r>
            <a:rPr lang="en-GB"/>
            <a:t>Many of these subjects are taught together </a:t>
          </a:r>
          <a:r>
            <a:rPr lang="en-GB" smtClean="0"/>
            <a:t>through </a:t>
          </a:r>
          <a:r>
            <a:rPr lang="en-GB"/>
            <a:t>play and discovery.</a:t>
          </a:r>
          <a:endParaRPr lang="en-US" dirty="0"/>
        </a:p>
      </dgm:t>
    </dgm:pt>
    <dgm:pt modelId="{92136471-5D82-4FBA-B2D0-C72EF7566117}" type="parTrans" cxnId="{F3B217E7-7003-4819-B2E3-B0FEFA85D466}">
      <dgm:prSet/>
      <dgm:spPr/>
      <dgm:t>
        <a:bodyPr/>
        <a:lstStyle/>
        <a:p>
          <a:endParaRPr lang="en-US"/>
        </a:p>
      </dgm:t>
    </dgm:pt>
    <dgm:pt modelId="{68D27FFB-28D1-47EF-B96D-8EBE974BBA19}" type="sibTrans" cxnId="{F3B217E7-7003-4819-B2E3-B0FEFA85D466}">
      <dgm:prSet/>
      <dgm:spPr/>
      <dgm:t>
        <a:bodyPr/>
        <a:lstStyle/>
        <a:p>
          <a:endParaRPr lang="en-US"/>
        </a:p>
      </dgm:t>
    </dgm:pt>
    <dgm:pt modelId="{40839FFA-2AAC-43AD-A1CA-B071E21A9868}" type="pres">
      <dgm:prSet presAssocID="{19D64588-734E-434D-B94A-ED3A49EFD373}" presName="root" presStyleCnt="0">
        <dgm:presLayoutVars>
          <dgm:dir/>
          <dgm:resizeHandles val="exact"/>
        </dgm:presLayoutVars>
      </dgm:prSet>
      <dgm:spPr/>
      <dgm:t>
        <a:bodyPr/>
        <a:lstStyle/>
        <a:p>
          <a:endParaRPr lang="en-US"/>
        </a:p>
      </dgm:t>
    </dgm:pt>
    <dgm:pt modelId="{2FA27B9E-2A0D-4F87-B637-F8FF0F486069}" type="pres">
      <dgm:prSet presAssocID="{B82D3FA8-20FB-4837-BED6-0B255162AB2D}" presName="compNode" presStyleCnt="0"/>
      <dgm:spPr/>
    </dgm:pt>
    <dgm:pt modelId="{CF04EDCA-8894-42DB-B659-E22659A10309}" type="pres">
      <dgm:prSet presAssocID="{B82D3FA8-20FB-4837-BED6-0B255162AB2D}" presName="bgRect" presStyleLbl="bgShp" presStyleIdx="0" presStyleCnt="3"/>
      <dgm:spPr/>
    </dgm:pt>
    <dgm:pt modelId="{54C2A917-DB6B-45FA-9160-DEDEDEC328F8}" type="pres">
      <dgm:prSet presAssocID="{B82D3FA8-20FB-4837-BED6-0B255162AB2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on shelf"/>
        </a:ext>
      </dgm:extLst>
    </dgm:pt>
    <dgm:pt modelId="{CCF6CA58-6FDF-433A-9F69-14DD61A99271}" type="pres">
      <dgm:prSet presAssocID="{B82D3FA8-20FB-4837-BED6-0B255162AB2D}" presName="spaceRect" presStyleCnt="0"/>
      <dgm:spPr/>
    </dgm:pt>
    <dgm:pt modelId="{973A16BE-B9E2-428E-BF20-0655BB88A857}" type="pres">
      <dgm:prSet presAssocID="{B82D3FA8-20FB-4837-BED6-0B255162AB2D}" presName="parTx" presStyleLbl="revTx" presStyleIdx="0" presStyleCnt="3">
        <dgm:presLayoutVars>
          <dgm:chMax val="0"/>
          <dgm:chPref val="0"/>
        </dgm:presLayoutVars>
      </dgm:prSet>
      <dgm:spPr/>
      <dgm:t>
        <a:bodyPr/>
        <a:lstStyle/>
        <a:p>
          <a:endParaRPr lang="en-US"/>
        </a:p>
      </dgm:t>
    </dgm:pt>
    <dgm:pt modelId="{D194FA21-9F92-41B6-8220-638360B2CFF6}" type="pres">
      <dgm:prSet presAssocID="{5A663F6E-5B3D-40AC-A53B-7E16DB457E86}" presName="sibTrans" presStyleCnt="0"/>
      <dgm:spPr/>
    </dgm:pt>
    <dgm:pt modelId="{CFBA8FE8-06C2-4BB0-9D00-1242534FDA1D}" type="pres">
      <dgm:prSet presAssocID="{BDE862B3-95C5-4062-AB2B-9A3C258CE877}" presName="compNode" presStyleCnt="0"/>
      <dgm:spPr/>
    </dgm:pt>
    <dgm:pt modelId="{FF2044D4-27A7-4182-AA1A-EA32D82652B3}" type="pres">
      <dgm:prSet presAssocID="{BDE862B3-95C5-4062-AB2B-9A3C258CE877}" presName="bgRect" presStyleLbl="bgShp" presStyleIdx="1" presStyleCnt="3"/>
      <dgm:spPr/>
    </dgm:pt>
    <dgm:pt modelId="{582E3073-6E99-4FB7-97CD-C18C8C209C11}" type="pres">
      <dgm:prSet presAssocID="{BDE862B3-95C5-4062-AB2B-9A3C258CE87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ildren"/>
        </a:ext>
      </dgm:extLst>
    </dgm:pt>
    <dgm:pt modelId="{98CFCD8F-9EAB-471A-B0FF-C287743D2874}" type="pres">
      <dgm:prSet presAssocID="{BDE862B3-95C5-4062-AB2B-9A3C258CE877}" presName="spaceRect" presStyleCnt="0"/>
      <dgm:spPr/>
    </dgm:pt>
    <dgm:pt modelId="{E87C4161-5E50-44F6-8E95-FE48D65FC179}" type="pres">
      <dgm:prSet presAssocID="{BDE862B3-95C5-4062-AB2B-9A3C258CE877}" presName="parTx" presStyleLbl="revTx" presStyleIdx="1" presStyleCnt="3">
        <dgm:presLayoutVars>
          <dgm:chMax val="0"/>
          <dgm:chPref val="0"/>
        </dgm:presLayoutVars>
      </dgm:prSet>
      <dgm:spPr/>
      <dgm:t>
        <a:bodyPr/>
        <a:lstStyle/>
        <a:p>
          <a:endParaRPr lang="en-US"/>
        </a:p>
      </dgm:t>
    </dgm:pt>
    <dgm:pt modelId="{28BEC0FC-4A18-4273-99A2-BC988C61167C}" type="pres">
      <dgm:prSet presAssocID="{4021C5F4-472D-40D7-91F3-615D74B952BE}" presName="sibTrans" presStyleCnt="0"/>
      <dgm:spPr/>
    </dgm:pt>
    <dgm:pt modelId="{4BC694B6-596E-419C-BF7A-26B4670B859F}" type="pres">
      <dgm:prSet presAssocID="{BC1BA99E-4F9C-4563-84D6-8BB0F45AF672}" presName="compNode" presStyleCnt="0"/>
      <dgm:spPr/>
    </dgm:pt>
    <dgm:pt modelId="{DE47E9FA-A627-4B0C-8609-7BD1F804D632}" type="pres">
      <dgm:prSet presAssocID="{BC1BA99E-4F9C-4563-84D6-8BB0F45AF672}" presName="bgRect" presStyleLbl="bgShp" presStyleIdx="2" presStyleCnt="3"/>
      <dgm:spPr/>
    </dgm:pt>
    <dgm:pt modelId="{A71EF644-1B42-4A52-92FD-DB35AACA7D0D}" type="pres">
      <dgm:prSet presAssocID="{BC1BA99E-4F9C-4563-84D6-8BB0F45AF67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oy Train"/>
        </a:ext>
      </dgm:extLst>
    </dgm:pt>
    <dgm:pt modelId="{FE409CB8-C7D4-44DC-A3D4-23C1D315CE5E}" type="pres">
      <dgm:prSet presAssocID="{BC1BA99E-4F9C-4563-84D6-8BB0F45AF672}" presName="spaceRect" presStyleCnt="0"/>
      <dgm:spPr/>
    </dgm:pt>
    <dgm:pt modelId="{6F14910D-1A76-408A-975F-68A56736D8E4}" type="pres">
      <dgm:prSet presAssocID="{BC1BA99E-4F9C-4563-84D6-8BB0F45AF672}" presName="parTx" presStyleLbl="revTx" presStyleIdx="2" presStyleCnt="3">
        <dgm:presLayoutVars>
          <dgm:chMax val="0"/>
          <dgm:chPref val="0"/>
        </dgm:presLayoutVars>
      </dgm:prSet>
      <dgm:spPr/>
      <dgm:t>
        <a:bodyPr/>
        <a:lstStyle/>
        <a:p>
          <a:endParaRPr lang="en-US"/>
        </a:p>
      </dgm:t>
    </dgm:pt>
  </dgm:ptLst>
  <dgm:cxnLst>
    <dgm:cxn modelId="{AECB0B04-7A9C-4189-A4D1-0D3CFC0C0DA3}" srcId="{19D64588-734E-434D-B94A-ED3A49EFD373}" destId="{B82D3FA8-20FB-4837-BED6-0B255162AB2D}" srcOrd="0" destOrd="0" parTransId="{99D45E56-05E8-4104-840F-705AFC7CE52B}" sibTransId="{5A663F6E-5B3D-40AC-A53B-7E16DB457E86}"/>
    <dgm:cxn modelId="{A8F1D2DF-9D14-4335-8497-26BE005747B4}" type="presOf" srcId="{B82D3FA8-20FB-4837-BED6-0B255162AB2D}" destId="{973A16BE-B9E2-428E-BF20-0655BB88A857}" srcOrd="0" destOrd="0" presId="urn:microsoft.com/office/officeart/2018/2/layout/IconVerticalSolidList"/>
    <dgm:cxn modelId="{F3B217E7-7003-4819-B2E3-B0FEFA85D466}" srcId="{19D64588-734E-434D-B94A-ED3A49EFD373}" destId="{BC1BA99E-4F9C-4563-84D6-8BB0F45AF672}" srcOrd="2" destOrd="0" parTransId="{92136471-5D82-4FBA-B2D0-C72EF7566117}" sibTransId="{68D27FFB-28D1-47EF-B96D-8EBE974BBA19}"/>
    <dgm:cxn modelId="{9D10D666-3FF0-4D0E-8976-96DF97F9ECF6}" type="presOf" srcId="{BDE862B3-95C5-4062-AB2B-9A3C258CE877}" destId="{E87C4161-5E50-44F6-8E95-FE48D65FC179}" srcOrd="0" destOrd="0" presId="urn:microsoft.com/office/officeart/2018/2/layout/IconVerticalSolidList"/>
    <dgm:cxn modelId="{B73D8FD2-93C5-49CD-A58C-B3DDCA0369F0}" type="presOf" srcId="{19D64588-734E-434D-B94A-ED3A49EFD373}" destId="{40839FFA-2AAC-43AD-A1CA-B071E21A9868}" srcOrd="0" destOrd="0" presId="urn:microsoft.com/office/officeart/2018/2/layout/IconVerticalSolidList"/>
    <dgm:cxn modelId="{C217C807-24F4-47ED-91F9-414B9ABFDEB9}" type="presOf" srcId="{BC1BA99E-4F9C-4563-84D6-8BB0F45AF672}" destId="{6F14910D-1A76-408A-975F-68A56736D8E4}" srcOrd="0" destOrd="0" presId="urn:microsoft.com/office/officeart/2018/2/layout/IconVerticalSolidList"/>
    <dgm:cxn modelId="{E2D34167-56F6-4623-BD62-CEEAB487EB50}" srcId="{19D64588-734E-434D-B94A-ED3A49EFD373}" destId="{BDE862B3-95C5-4062-AB2B-9A3C258CE877}" srcOrd="1" destOrd="0" parTransId="{E4964EBA-5EDE-46E6-B60C-7F52E3F1ECF6}" sibTransId="{4021C5F4-472D-40D7-91F3-615D74B952BE}"/>
    <dgm:cxn modelId="{C1783F21-548D-46E4-BC05-7D03EB01FAA0}" type="presParOf" srcId="{40839FFA-2AAC-43AD-A1CA-B071E21A9868}" destId="{2FA27B9E-2A0D-4F87-B637-F8FF0F486069}" srcOrd="0" destOrd="0" presId="urn:microsoft.com/office/officeart/2018/2/layout/IconVerticalSolidList"/>
    <dgm:cxn modelId="{C107ABEE-E605-42AE-BD55-0B0DC9BCE1EE}" type="presParOf" srcId="{2FA27B9E-2A0D-4F87-B637-F8FF0F486069}" destId="{CF04EDCA-8894-42DB-B659-E22659A10309}" srcOrd="0" destOrd="0" presId="urn:microsoft.com/office/officeart/2018/2/layout/IconVerticalSolidList"/>
    <dgm:cxn modelId="{6738D8F3-D1BA-42C0-A406-C7753406911C}" type="presParOf" srcId="{2FA27B9E-2A0D-4F87-B637-F8FF0F486069}" destId="{54C2A917-DB6B-45FA-9160-DEDEDEC328F8}" srcOrd="1" destOrd="0" presId="urn:microsoft.com/office/officeart/2018/2/layout/IconVerticalSolidList"/>
    <dgm:cxn modelId="{B18A0375-E067-461D-86F7-5D48E0991576}" type="presParOf" srcId="{2FA27B9E-2A0D-4F87-B637-F8FF0F486069}" destId="{CCF6CA58-6FDF-433A-9F69-14DD61A99271}" srcOrd="2" destOrd="0" presId="urn:microsoft.com/office/officeart/2018/2/layout/IconVerticalSolidList"/>
    <dgm:cxn modelId="{D025ECF5-3EF7-43B5-93A0-0CD46231889C}" type="presParOf" srcId="{2FA27B9E-2A0D-4F87-B637-F8FF0F486069}" destId="{973A16BE-B9E2-428E-BF20-0655BB88A857}" srcOrd="3" destOrd="0" presId="urn:microsoft.com/office/officeart/2018/2/layout/IconVerticalSolidList"/>
    <dgm:cxn modelId="{9A0B1426-106E-4B05-9F83-07AE5EBE76AA}" type="presParOf" srcId="{40839FFA-2AAC-43AD-A1CA-B071E21A9868}" destId="{D194FA21-9F92-41B6-8220-638360B2CFF6}" srcOrd="1" destOrd="0" presId="urn:microsoft.com/office/officeart/2018/2/layout/IconVerticalSolidList"/>
    <dgm:cxn modelId="{EFF45158-7E53-426A-9BFB-8439B63FBE6C}" type="presParOf" srcId="{40839FFA-2AAC-43AD-A1CA-B071E21A9868}" destId="{CFBA8FE8-06C2-4BB0-9D00-1242534FDA1D}" srcOrd="2" destOrd="0" presId="urn:microsoft.com/office/officeart/2018/2/layout/IconVerticalSolidList"/>
    <dgm:cxn modelId="{3CDAEDBC-7EC5-49C5-8ABE-9E442E9F0126}" type="presParOf" srcId="{CFBA8FE8-06C2-4BB0-9D00-1242534FDA1D}" destId="{FF2044D4-27A7-4182-AA1A-EA32D82652B3}" srcOrd="0" destOrd="0" presId="urn:microsoft.com/office/officeart/2018/2/layout/IconVerticalSolidList"/>
    <dgm:cxn modelId="{11043E32-8288-4C64-8553-7F17530745FA}" type="presParOf" srcId="{CFBA8FE8-06C2-4BB0-9D00-1242534FDA1D}" destId="{582E3073-6E99-4FB7-97CD-C18C8C209C11}" srcOrd="1" destOrd="0" presId="urn:microsoft.com/office/officeart/2018/2/layout/IconVerticalSolidList"/>
    <dgm:cxn modelId="{D83ACB21-4E4C-439C-9F0E-B4F3534587E5}" type="presParOf" srcId="{CFBA8FE8-06C2-4BB0-9D00-1242534FDA1D}" destId="{98CFCD8F-9EAB-471A-B0FF-C287743D2874}" srcOrd="2" destOrd="0" presId="urn:microsoft.com/office/officeart/2018/2/layout/IconVerticalSolidList"/>
    <dgm:cxn modelId="{124B0FA5-96D2-45D3-8078-3F489EEE5845}" type="presParOf" srcId="{CFBA8FE8-06C2-4BB0-9D00-1242534FDA1D}" destId="{E87C4161-5E50-44F6-8E95-FE48D65FC179}" srcOrd="3" destOrd="0" presId="urn:microsoft.com/office/officeart/2018/2/layout/IconVerticalSolidList"/>
    <dgm:cxn modelId="{B88D7221-9672-4F88-9C62-AAE2A98041C3}" type="presParOf" srcId="{40839FFA-2AAC-43AD-A1CA-B071E21A9868}" destId="{28BEC0FC-4A18-4273-99A2-BC988C61167C}" srcOrd="3" destOrd="0" presId="urn:microsoft.com/office/officeart/2018/2/layout/IconVerticalSolidList"/>
    <dgm:cxn modelId="{C1C50B25-7FF5-4EC8-B9C3-5DDA635006A1}" type="presParOf" srcId="{40839FFA-2AAC-43AD-A1CA-B071E21A9868}" destId="{4BC694B6-596E-419C-BF7A-26B4670B859F}" srcOrd="4" destOrd="0" presId="urn:microsoft.com/office/officeart/2018/2/layout/IconVerticalSolidList"/>
    <dgm:cxn modelId="{09304C36-0834-4191-87B4-8ADD9FB71B45}" type="presParOf" srcId="{4BC694B6-596E-419C-BF7A-26B4670B859F}" destId="{DE47E9FA-A627-4B0C-8609-7BD1F804D632}" srcOrd="0" destOrd="0" presId="urn:microsoft.com/office/officeart/2018/2/layout/IconVerticalSolidList"/>
    <dgm:cxn modelId="{36AA0A7C-9D0F-4649-8F0A-E6058B68D297}" type="presParOf" srcId="{4BC694B6-596E-419C-BF7A-26B4670B859F}" destId="{A71EF644-1B42-4A52-92FD-DB35AACA7D0D}" srcOrd="1" destOrd="0" presId="urn:microsoft.com/office/officeart/2018/2/layout/IconVerticalSolidList"/>
    <dgm:cxn modelId="{E783B691-D0EE-4744-BCEB-A0BEA2D9E75A}" type="presParOf" srcId="{4BC694B6-596E-419C-BF7A-26B4670B859F}" destId="{FE409CB8-C7D4-44DC-A3D4-23C1D315CE5E}" srcOrd="2" destOrd="0" presId="urn:microsoft.com/office/officeart/2018/2/layout/IconVerticalSolidList"/>
    <dgm:cxn modelId="{9945E0C3-B05E-49D2-B9C7-E41AD7BB1B7C}" type="presParOf" srcId="{4BC694B6-596E-419C-BF7A-26B4670B859F}" destId="{6F14910D-1A76-408A-975F-68A56736D8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47CF5-2B3C-49AD-9656-792213E8B67A}">
      <dsp:nvSpPr>
        <dsp:cNvPr id="0" name=""/>
        <dsp:cNvSpPr/>
      </dsp:nvSpPr>
      <dsp:spPr>
        <a:xfrm>
          <a:off x="0" y="458554"/>
          <a:ext cx="6172199" cy="10494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GB" sz="4600" kern="1200">
              <a:latin typeface="Franklin Gothic Book"/>
            </a:rPr>
            <a:t>Role of the parents</a:t>
          </a:r>
          <a:endParaRPr lang="en-US" sz="4600" kern="1200">
            <a:latin typeface="Franklin Gothic Book"/>
          </a:endParaRPr>
        </a:p>
      </dsp:txBody>
      <dsp:txXfrm>
        <a:off x="51232" y="509786"/>
        <a:ext cx="6069735" cy="947026"/>
      </dsp:txXfrm>
    </dsp:sp>
    <dsp:sp modelId="{893BCC11-7B66-4196-82A0-2613DE1E4563}">
      <dsp:nvSpPr>
        <dsp:cNvPr id="0" name=""/>
        <dsp:cNvSpPr/>
      </dsp:nvSpPr>
      <dsp:spPr>
        <a:xfrm>
          <a:off x="0" y="1640524"/>
          <a:ext cx="6172199" cy="10494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GB" sz="4600" kern="1200">
              <a:latin typeface="Franklin Gothic Book"/>
            </a:rPr>
            <a:t>Role of the school</a:t>
          </a:r>
          <a:endParaRPr lang="en-US" sz="4600" kern="1200">
            <a:latin typeface="Franklin Gothic Book"/>
          </a:endParaRPr>
        </a:p>
      </dsp:txBody>
      <dsp:txXfrm>
        <a:off x="51232" y="1691756"/>
        <a:ext cx="6069735" cy="947026"/>
      </dsp:txXfrm>
    </dsp:sp>
    <dsp:sp modelId="{752906C9-D682-4FB3-AD08-D08BE4B3BE61}">
      <dsp:nvSpPr>
        <dsp:cNvPr id="0" name=""/>
        <dsp:cNvSpPr/>
      </dsp:nvSpPr>
      <dsp:spPr>
        <a:xfrm>
          <a:off x="0" y="2822494"/>
          <a:ext cx="6172199" cy="10494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GB" sz="4600" kern="1200">
              <a:latin typeface="Franklin Gothic Book"/>
            </a:rPr>
            <a:t>Partners in the process</a:t>
          </a:r>
          <a:endParaRPr lang="en-US" sz="4600" kern="1200">
            <a:latin typeface="Franklin Gothic Book"/>
          </a:endParaRPr>
        </a:p>
      </dsp:txBody>
      <dsp:txXfrm>
        <a:off x="51232" y="2873726"/>
        <a:ext cx="6069735" cy="947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80F81-2173-47E5-A5D7-2FFD09B4B618}">
      <dsp:nvSpPr>
        <dsp:cNvPr id="0" name=""/>
        <dsp:cNvSpPr/>
      </dsp:nvSpPr>
      <dsp:spPr>
        <a:xfrm>
          <a:off x="0" y="1407"/>
          <a:ext cx="1044257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CD6E-210C-461A-AD57-F4261DD13CE3}">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17FED7-3CB9-4502-B82D-82D5D3A065DB}">
      <dsp:nvSpPr>
        <dsp:cNvPr id="0" name=""/>
        <dsp:cNvSpPr/>
      </dsp:nvSpPr>
      <dsp:spPr>
        <a:xfrm>
          <a:off x="692764" y="1407"/>
          <a:ext cx="974981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90000"/>
            </a:lnSpc>
            <a:spcBef>
              <a:spcPct val="0"/>
            </a:spcBef>
            <a:spcAft>
              <a:spcPct val="35000"/>
            </a:spcAft>
          </a:pPr>
          <a:r>
            <a:rPr lang="en-GB" sz="1900" kern="1200"/>
            <a:t>Key person in the transition</a:t>
          </a:r>
          <a:endParaRPr lang="en-US" sz="1900" kern="1200"/>
        </a:p>
      </dsp:txBody>
      <dsp:txXfrm>
        <a:off x="692764" y="1407"/>
        <a:ext cx="9749810" cy="599796"/>
      </dsp:txXfrm>
    </dsp:sp>
    <dsp:sp modelId="{45711213-E390-49FA-BB1D-F5234F15C201}">
      <dsp:nvSpPr>
        <dsp:cNvPr id="0" name=""/>
        <dsp:cNvSpPr/>
      </dsp:nvSpPr>
      <dsp:spPr>
        <a:xfrm>
          <a:off x="0" y="751152"/>
          <a:ext cx="1044257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380A4-45BD-4745-9958-384729094448}">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B6425-E155-41A3-B870-21BD1D8C3B3D}">
      <dsp:nvSpPr>
        <dsp:cNvPr id="0" name=""/>
        <dsp:cNvSpPr/>
      </dsp:nvSpPr>
      <dsp:spPr>
        <a:xfrm>
          <a:off x="692764" y="751152"/>
          <a:ext cx="974981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90000"/>
            </a:lnSpc>
            <a:spcBef>
              <a:spcPct val="0"/>
            </a:spcBef>
            <a:spcAft>
              <a:spcPct val="35000"/>
            </a:spcAft>
          </a:pPr>
          <a:r>
            <a:rPr lang="en-GB" sz="1900" kern="1200"/>
            <a:t>Talk to school – concerns/worries, any specific needs</a:t>
          </a:r>
          <a:endParaRPr lang="en-US" sz="1900" kern="1200"/>
        </a:p>
      </dsp:txBody>
      <dsp:txXfrm>
        <a:off x="692764" y="751152"/>
        <a:ext cx="9749810" cy="599796"/>
      </dsp:txXfrm>
    </dsp:sp>
    <dsp:sp modelId="{91088C9D-8DFD-4A35-A006-5AE5BF08EAD5}">
      <dsp:nvSpPr>
        <dsp:cNvPr id="0" name=""/>
        <dsp:cNvSpPr/>
      </dsp:nvSpPr>
      <dsp:spPr>
        <a:xfrm>
          <a:off x="0" y="1500898"/>
          <a:ext cx="1044257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CDD0F-8E86-4604-8E55-52206B4DA642}">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EA3DC8-C150-4BD1-A76C-EEF2DBFD4917}">
      <dsp:nvSpPr>
        <dsp:cNvPr id="0" name=""/>
        <dsp:cNvSpPr/>
      </dsp:nvSpPr>
      <dsp:spPr>
        <a:xfrm>
          <a:off x="692764" y="1500898"/>
          <a:ext cx="974981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90000"/>
            </a:lnSpc>
            <a:spcBef>
              <a:spcPct val="0"/>
            </a:spcBef>
            <a:spcAft>
              <a:spcPct val="35000"/>
            </a:spcAft>
          </a:pPr>
          <a:r>
            <a:rPr lang="en-GB" sz="1900" kern="1200"/>
            <a:t>Talk to your child about the move</a:t>
          </a:r>
          <a:endParaRPr lang="en-US" sz="1900" kern="1200"/>
        </a:p>
      </dsp:txBody>
      <dsp:txXfrm>
        <a:off x="692764" y="1500898"/>
        <a:ext cx="9749810" cy="599796"/>
      </dsp:txXfrm>
    </dsp:sp>
    <dsp:sp modelId="{F0937288-326F-44B1-9E51-10E0A0FE31AA}">
      <dsp:nvSpPr>
        <dsp:cNvPr id="0" name=""/>
        <dsp:cNvSpPr/>
      </dsp:nvSpPr>
      <dsp:spPr>
        <a:xfrm>
          <a:off x="0" y="2250643"/>
          <a:ext cx="1044257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90427-5033-46A8-ACCB-0AF861000B7B}">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310D7D-6618-46AC-81D0-F4993464E2E8}">
      <dsp:nvSpPr>
        <dsp:cNvPr id="0" name=""/>
        <dsp:cNvSpPr/>
      </dsp:nvSpPr>
      <dsp:spPr>
        <a:xfrm>
          <a:off x="692764" y="2250643"/>
          <a:ext cx="974981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90000"/>
            </a:lnSpc>
            <a:spcBef>
              <a:spcPct val="0"/>
            </a:spcBef>
            <a:spcAft>
              <a:spcPct val="35000"/>
            </a:spcAft>
          </a:pPr>
          <a:r>
            <a:rPr lang="en-GB" sz="1900" kern="1200"/>
            <a:t>Positive message- Big school!</a:t>
          </a:r>
          <a:endParaRPr lang="en-US" sz="1900" kern="1200"/>
        </a:p>
      </dsp:txBody>
      <dsp:txXfrm>
        <a:off x="692764" y="2250643"/>
        <a:ext cx="9749810" cy="599796"/>
      </dsp:txXfrm>
    </dsp:sp>
    <dsp:sp modelId="{C584617D-614F-4507-808E-320AA6DED6C5}">
      <dsp:nvSpPr>
        <dsp:cNvPr id="0" name=""/>
        <dsp:cNvSpPr/>
      </dsp:nvSpPr>
      <dsp:spPr>
        <a:xfrm>
          <a:off x="0" y="3000388"/>
          <a:ext cx="1044257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EA0103-C8FB-461E-9EA7-81393D007E56}">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4A7D5-B3D6-4C62-AB53-5707A7B10F44}">
      <dsp:nvSpPr>
        <dsp:cNvPr id="0" name=""/>
        <dsp:cNvSpPr/>
      </dsp:nvSpPr>
      <dsp:spPr>
        <a:xfrm>
          <a:off x="692764" y="3000388"/>
          <a:ext cx="974981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90000"/>
            </a:lnSpc>
            <a:spcBef>
              <a:spcPct val="0"/>
            </a:spcBef>
            <a:spcAft>
              <a:spcPct val="35000"/>
            </a:spcAft>
          </a:pPr>
          <a:r>
            <a:rPr lang="en-GB" sz="1900" kern="1200"/>
            <a:t>Some sample activities provided to get ready for school</a:t>
          </a:r>
          <a:endParaRPr lang="en-US" sz="1900" kern="1200"/>
        </a:p>
      </dsp:txBody>
      <dsp:txXfrm>
        <a:off x="692764" y="3000388"/>
        <a:ext cx="9749810" cy="599796"/>
      </dsp:txXfrm>
    </dsp:sp>
    <dsp:sp modelId="{5D6DC986-FD98-4B65-B411-724C9945156D}">
      <dsp:nvSpPr>
        <dsp:cNvPr id="0" name=""/>
        <dsp:cNvSpPr/>
      </dsp:nvSpPr>
      <dsp:spPr>
        <a:xfrm>
          <a:off x="0" y="3750134"/>
          <a:ext cx="1044257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4E60D-F28B-4048-9CA5-E82AC3D3C1B1}">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43F0E3-7B01-4981-BB06-BE06FE757B02}">
      <dsp:nvSpPr>
        <dsp:cNvPr id="0" name=""/>
        <dsp:cNvSpPr/>
      </dsp:nvSpPr>
      <dsp:spPr>
        <a:xfrm>
          <a:off x="692764" y="3750134"/>
          <a:ext cx="974981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lvl="0" algn="l" defTabSz="844550">
            <a:lnSpc>
              <a:spcPct val="90000"/>
            </a:lnSpc>
            <a:spcBef>
              <a:spcPct val="0"/>
            </a:spcBef>
            <a:spcAft>
              <a:spcPct val="35000"/>
            </a:spcAft>
          </a:pPr>
          <a:r>
            <a:rPr lang="en-GB" sz="1900" kern="1200"/>
            <a:t>Get involved in Parents’ Association</a:t>
          </a:r>
          <a:endParaRPr lang="en-US" sz="1900" kern="1200"/>
        </a:p>
      </dsp:txBody>
      <dsp:txXfrm>
        <a:off x="692764" y="3750134"/>
        <a:ext cx="9749810"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7C556-730C-44A2-BBEC-0E5E20244D4E}">
      <dsp:nvSpPr>
        <dsp:cNvPr id="0" name=""/>
        <dsp:cNvSpPr/>
      </dsp:nvSpPr>
      <dsp:spPr>
        <a:xfrm>
          <a:off x="0" y="3399"/>
          <a:ext cx="10442575"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6815E-D1E5-44B8-9C74-DDBCED26B13B}">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88BDE-137C-45C1-8CD9-D65EB8473DDF}">
      <dsp:nvSpPr>
        <dsp:cNvPr id="0" name=""/>
        <dsp:cNvSpPr/>
      </dsp:nvSpPr>
      <dsp:spPr>
        <a:xfrm>
          <a:off x="836323" y="3399"/>
          <a:ext cx="960625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90000"/>
            </a:lnSpc>
            <a:spcBef>
              <a:spcPct val="0"/>
            </a:spcBef>
            <a:spcAft>
              <a:spcPct val="35000"/>
            </a:spcAft>
          </a:pPr>
          <a:r>
            <a:rPr lang="en-GB" sz="1900" kern="1200"/>
            <a:t>Ensure your child settles well/is happy</a:t>
          </a:r>
          <a:endParaRPr lang="en-US" sz="1900" kern="1200"/>
        </a:p>
      </dsp:txBody>
      <dsp:txXfrm>
        <a:off x="836323" y="3399"/>
        <a:ext cx="9606251" cy="724089"/>
      </dsp:txXfrm>
    </dsp:sp>
    <dsp:sp modelId="{E78EC38B-547E-4781-8662-2D83D544F173}">
      <dsp:nvSpPr>
        <dsp:cNvPr id="0" name=""/>
        <dsp:cNvSpPr/>
      </dsp:nvSpPr>
      <dsp:spPr>
        <a:xfrm>
          <a:off x="0" y="908511"/>
          <a:ext cx="10442575"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F1359-1615-4EBA-8533-7C8925C545B6}">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EDDF27-48EC-4BDB-88C0-8DAF4E8D3D95}">
      <dsp:nvSpPr>
        <dsp:cNvPr id="0" name=""/>
        <dsp:cNvSpPr/>
      </dsp:nvSpPr>
      <dsp:spPr>
        <a:xfrm>
          <a:off x="836323" y="908511"/>
          <a:ext cx="960625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90000"/>
            </a:lnSpc>
            <a:spcBef>
              <a:spcPct val="0"/>
            </a:spcBef>
            <a:spcAft>
              <a:spcPct val="35000"/>
            </a:spcAft>
          </a:pPr>
          <a:r>
            <a:rPr lang="en-GB" sz="1900" kern="1200"/>
            <a:t>Clear communication- newsletter, texts, notes</a:t>
          </a:r>
          <a:endParaRPr lang="en-US" sz="1900" kern="1200"/>
        </a:p>
      </dsp:txBody>
      <dsp:txXfrm>
        <a:off x="836323" y="908511"/>
        <a:ext cx="9606251" cy="724089"/>
      </dsp:txXfrm>
    </dsp:sp>
    <dsp:sp modelId="{D5A96C36-B1B6-4573-9228-3D77D8C60D5E}">
      <dsp:nvSpPr>
        <dsp:cNvPr id="0" name=""/>
        <dsp:cNvSpPr/>
      </dsp:nvSpPr>
      <dsp:spPr>
        <a:xfrm>
          <a:off x="0" y="1813624"/>
          <a:ext cx="10442575"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FA58E-9B75-4BCE-B97C-9E23487907E9}">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B1F306-704E-4BE9-923F-1A7ED41ABEA0}">
      <dsp:nvSpPr>
        <dsp:cNvPr id="0" name=""/>
        <dsp:cNvSpPr/>
      </dsp:nvSpPr>
      <dsp:spPr>
        <a:xfrm>
          <a:off x="836323" y="1813624"/>
          <a:ext cx="960625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90000"/>
            </a:lnSpc>
            <a:spcBef>
              <a:spcPct val="0"/>
            </a:spcBef>
            <a:spcAft>
              <a:spcPct val="35000"/>
            </a:spcAft>
          </a:pPr>
          <a:r>
            <a:rPr lang="en-GB" sz="1900" kern="1200"/>
            <a:t>Encourage child’s independence</a:t>
          </a:r>
          <a:endParaRPr lang="en-US" sz="1900" kern="1200"/>
        </a:p>
      </dsp:txBody>
      <dsp:txXfrm>
        <a:off x="836323" y="1813624"/>
        <a:ext cx="9606251" cy="724089"/>
      </dsp:txXfrm>
    </dsp:sp>
    <dsp:sp modelId="{FB5C2747-EB24-4C45-9871-7FFD695EB692}">
      <dsp:nvSpPr>
        <dsp:cNvPr id="0" name=""/>
        <dsp:cNvSpPr/>
      </dsp:nvSpPr>
      <dsp:spPr>
        <a:xfrm>
          <a:off x="0" y="2718736"/>
          <a:ext cx="10442575"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68ADC-7D18-4FDD-AAED-F37F0CDD5CF0}">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078C89-41CE-4A11-A7A3-2811758B1D2D}">
      <dsp:nvSpPr>
        <dsp:cNvPr id="0" name=""/>
        <dsp:cNvSpPr/>
      </dsp:nvSpPr>
      <dsp:spPr>
        <a:xfrm>
          <a:off x="836323" y="2718736"/>
          <a:ext cx="960625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90000"/>
            </a:lnSpc>
            <a:spcBef>
              <a:spcPct val="0"/>
            </a:spcBef>
            <a:spcAft>
              <a:spcPct val="35000"/>
            </a:spcAft>
          </a:pPr>
          <a:r>
            <a:rPr lang="en-GB" sz="1900" kern="1200"/>
            <a:t>Available to meet you by appointment</a:t>
          </a:r>
          <a:endParaRPr lang="en-US" sz="1900" kern="1200"/>
        </a:p>
      </dsp:txBody>
      <dsp:txXfrm>
        <a:off x="836323" y="2718736"/>
        <a:ext cx="9606251" cy="724089"/>
      </dsp:txXfrm>
    </dsp:sp>
    <dsp:sp modelId="{BF153E33-3442-4710-A805-74C05EF16100}">
      <dsp:nvSpPr>
        <dsp:cNvPr id="0" name=""/>
        <dsp:cNvSpPr/>
      </dsp:nvSpPr>
      <dsp:spPr>
        <a:xfrm>
          <a:off x="0" y="3623848"/>
          <a:ext cx="10442575"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8E77A-5265-48E6-888D-1470F210BDBE}">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FE099-4FA0-40B4-8C15-23BE1504D3E5}">
      <dsp:nvSpPr>
        <dsp:cNvPr id="0" name=""/>
        <dsp:cNvSpPr/>
      </dsp:nvSpPr>
      <dsp:spPr>
        <a:xfrm>
          <a:off x="836323" y="3623848"/>
          <a:ext cx="960625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90000"/>
            </a:lnSpc>
            <a:spcBef>
              <a:spcPct val="0"/>
            </a:spcBef>
            <a:spcAft>
              <a:spcPct val="35000"/>
            </a:spcAft>
          </a:pPr>
          <a:r>
            <a:rPr lang="en-GB" sz="1900" kern="1200"/>
            <a:t>No concern too small to raise with us</a:t>
          </a:r>
          <a:endParaRPr lang="en-US" sz="1900" kern="1200"/>
        </a:p>
      </dsp:txBody>
      <dsp:txXfrm>
        <a:off x="836323" y="3623848"/>
        <a:ext cx="9606251" cy="72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4EDCA-8894-42DB-B659-E22659A10309}">
      <dsp:nvSpPr>
        <dsp:cNvPr id="0" name=""/>
        <dsp:cNvSpPr/>
      </dsp:nvSpPr>
      <dsp:spPr>
        <a:xfrm>
          <a:off x="0" y="531"/>
          <a:ext cx="10442575"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2A917-DB6B-45FA-9160-DEDEDEC328F8}">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A16BE-B9E2-428E-BF20-0655BB88A857}">
      <dsp:nvSpPr>
        <dsp:cNvPr id="0" name=""/>
        <dsp:cNvSpPr/>
      </dsp:nvSpPr>
      <dsp:spPr>
        <a:xfrm>
          <a:off x="1435590" y="531"/>
          <a:ext cx="900698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77900" rtl="0">
            <a:lnSpc>
              <a:spcPct val="100000"/>
            </a:lnSpc>
            <a:spcBef>
              <a:spcPct val="0"/>
            </a:spcBef>
            <a:spcAft>
              <a:spcPct val="35000"/>
            </a:spcAft>
          </a:pPr>
          <a:r>
            <a:rPr lang="en-GB" sz="2200" kern="1200"/>
            <a:t>12 curriculum subjects</a:t>
          </a:r>
          <a:r>
            <a:rPr lang="en-GB" sz="2200" kern="1200">
              <a:latin typeface="Comic Sans MS"/>
            </a:rPr>
            <a:t>: English, Irish, Maths, Geography, History, Science, Art, Music, Drama, P.E., S.P.H.E., Religious Education</a:t>
          </a:r>
          <a:endParaRPr lang="en-US" sz="2200" kern="1200"/>
        </a:p>
      </dsp:txBody>
      <dsp:txXfrm>
        <a:off x="1435590" y="531"/>
        <a:ext cx="9006984" cy="1242935"/>
      </dsp:txXfrm>
    </dsp:sp>
    <dsp:sp modelId="{FF2044D4-27A7-4182-AA1A-EA32D82652B3}">
      <dsp:nvSpPr>
        <dsp:cNvPr id="0" name=""/>
        <dsp:cNvSpPr/>
      </dsp:nvSpPr>
      <dsp:spPr>
        <a:xfrm>
          <a:off x="0" y="1554201"/>
          <a:ext cx="10442575"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E3073-6E99-4FB7-97CD-C18C8C209C11}">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7C4161-5E50-44F6-8E95-FE48D65FC179}">
      <dsp:nvSpPr>
        <dsp:cNvPr id="0" name=""/>
        <dsp:cNvSpPr/>
      </dsp:nvSpPr>
      <dsp:spPr>
        <a:xfrm>
          <a:off x="1435590" y="1554201"/>
          <a:ext cx="900698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77900">
            <a:lnSpc>
              <a:spcPct val="100000"/>
            </a:lnSpc>
            <a:spcBef>
              <a:spcPct val="0"/>
            </a:spcBef>
            <a:spcAft>
              <a:spcPct val="35000"/>
            </a:spcAft>
          </a:pPr>
          <a:r>
            <a:rPr lang="en-GB" sz="2200" kern="1200" dirty="0"/>
            <a:t>Aistear – the play structured play curriculum</a:t>
          </a:r>
          <a:endParaRPr lang="en-US" sz="2200" kern="1200" dirty="0"/>
        </a:p>
      </dsp:txBody>
      <dsp:txXfrm>
        <a:off x="1435590" y="1554201"/>
        <a:ext cx="9006984" cy="1242935"/>
      </dsp:txXfrm>
    </dsp:sp>
    <dsp:sp modelId="{DE47E9FA-A627-4B0C-8609-7BD1F804D632}">
      <dsp:nvSpPr>
        <dsp:cNvPr id="0" name=""/>
        <dsp:cNvSpPr/>
      </dsp:nvSpPr>
      <dsp:spPr>
        <a:xfrm>
          <a:off x="0" y="3107870"/>
          <a:ext cx="10442575"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EF644-1B42-4A52-92FD-DB35AACA7D0D}">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14910D-1A76-408A-975F-68A56736D8E4}">
      <dsp:nvSpPr>
        <dsp:cNvPr id="0" name=""/>
        <dsp:cNvSpPr/>
      </dsp:nvSpPr>
      <dsp:spPr>
        <a:xfrm>
          <a:off x="1435590" y="3107870"/>
          <a:ext cx="900698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77900">
            <a:lnSpc>
              <a:spcPct val="100000"/>
            </a:lnSpc>
            <a:spcBef>
              <a:spcPct val="0"/>
            </a:spcBef>
            <a:spcAft>
              <a:spcPct val="35000"/>
            </a:spcAft>
          </a:pPr>
          <a:r>
            <a:rPr lang="en-GB" sz="2200" kern="1200"/>
            <a:t>Many of these subjects are taught together </a:t>
          </a:r>
          <a:r>
            <a:rPr lang="en-GB" sz="2200" kern="1200" smtClean="0"/>
            <a:t>through </a:t>
          </a:r>
          <a:r>
            <a:rPr lang="en-GB" sz="2200" kern="1200"/>
            <a:t>play and discovery.</a:t>
          </a:r>
          <a:endParaRPr lang="en-US" sz="2200" kern="1200" dirty="0"/>
        </a:p>
      </dsp:txBody>
      <dsp:txXfrm>
        <a:off x="1435590" y="3107870"/>
        <a:ext cx="9006984"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6/24/2020</a:t>
            </a:fld>
            <a:endParaRPr lang="en-US"/>
          </a:p>
        </p:txBody>
      </p:sp>
      <p:sp>
        <p:nvSpPr>
          <p:cNvPr id="4" name="Footer Placeholder 3">
            <a:extLst>
              <a:ext uri="{FF2B5EF4-FFF2-40B4-BE49-F238E27FC236}">
                <a16:creationId xmlns:a16="http://schemas.microsoft.com/office/drawing/2014/main" xmlns=""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6/24/2020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5</a:t>
            </a:fld>
            <a:endParaRPr lang="en-US" noProof="0"/>
          </a:p>
        </p:txBody>
      </p:sp>
    </p:spTree>
    <p:extLst>
      <p:ext uri="{BB962C8B-B14F-4D97-AF65-F5344CB8AC3E}">
        <p14:creationId xmlns:p14="http://schemas.microsoft.com/office/powerpoint/2010/main" val="58874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7</a:t>
            </a:fld>
            <a:endParaRPr lang="en-US" noProof="0"/>
          </a:p>
        </p:txBody>
      </p:sp>
    </p:spTree>
    <p:extLst>
      <p:ext uri="{BB962C8B-B14F-4D97-AF65-F5344CB8AC3E}">
        <p14:creationId xmlns:p14="http://schemas.microsoft.com/office/powerpoint/2010/main" val="314254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23</a:t>
            </a:fld>
            <a:endParaRPr lang="en-US" noProof="0"/>
          </a:p>
        </p:txBody>
      </p:sp>
    </p:spTree>
    <p:extLst>
      <p:ext uri="{BB962C8B-B14F-4D97-AF65-F5344CB8AC3E}">
        <p14:creationId xmlns:p14="http://schemas.microsoft.com/office/powerpoint/2010/main" val="2092761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a:p>
          </p:txBody>
        </p:sp>
      </p:gr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xmlns=""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21" name="Text Placeholder 2">
            <a:extLst>
              <a:ext uri="{FF2B5EF4-FFF2-40B4-BE49-F238E27FC236}">
                <a16:creationId xmlns:a16="http://schemas.microsoft.com/office/drawing/2014/main" xmlns=""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xmlns=""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xmlns=""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xmlns=""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xmlns=""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xmlns=""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xmlns=""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xmlns=""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a:p>
        </p:txBody>
      </p:sp>
      <p:sp>
        <p:nvSpPr>
          <p:cNvPr id="16" name="Content Placeholder 2">
            <a:extLst>
              <a:ext uri="{FF2B5EF4-FFF2-40B4-BE49-F238E27FC236}">
                <a16:creationId xmlns:a16="http://schemas.microsoft.com/office/drawing/2014/main" xmlns=""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xmlns=""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xmlns=""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a:p>
        </p:txBody>
      </p:sp>
      <p:sp>
        <p:nvSpPr>
          <p:cNvPr id="17" name="Picture Placeholder 2">
            <a:extLst>
              <a:ext uri="{FF2B5EF4-FFF2-40B4-BE49-F238E27FC236}">
                <a16:creationId xmlns:a16="http://schemas.microsoft.com/office/drawing/2014/main" xmlns=""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8" name="Text Placeholder 3">
            <a:extLst>
              <a:ext uri="{FF2B5EF4-FFF2-40B4-BE49-F238E27FC236}">
                <a16:creationId xmlns:a16="http://schemas.microsoft.com/office/drawing/2014/main" xmlns=""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xmlns=""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xmlns=""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6" name="Picture Placeholder 15">
            <a:extLst>
              <a:ext uri="{FF2B5EF4-FFF2-40B4-BE49-F238E27FC236}">
                <a16:creationId xmlns:a16="http://schemas.microsoft.com/office/drawing/2014/main" xmlns=""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xmlns=""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a:p>
        </p:txBody>
      </p:sp>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xmlns=""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xmlns=""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0" name="Freeform: Shape 9">
              <a:extLst>
                <a:ext uri="{FF2B5EF4-FFF2-40B4-BE49-F238E27FC236}">
                  <a16:creationId xmlns:a16="http://schemas.microsoft.com/office/drawing/2014/main" xmlns=""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5" name="Date Placeholder 4">
            <a:extLst>
              <a:ext uri="{FF2B5EF4-FFF2-40B4-BE49-F238E27FC236}">
                <a16:creationId xmlns:a16="http://schemas.microsoft.com/office/drawing/2014/main" xmlns="" id="{BC7C1B33-ECEC-4E34-B218-27830F70B24F}"/>
              </a:ext>
            </a:extLst>
          </p:cNvPr>
          <p:cNvSpPr>
            <a:spLocks noGrp="1"/>
          </p:cNvSpPr>
          <p:nvPr>
            <p:ph type="dt" sz="half" idx="10"/>
          </p:nvPr>
        </p:nvSpPr>
        <p:spPr/>
        <p:txBody>
          <a:bodyPr/>
          <a:lstStyle/>
          <a:p>
            <a:r>
              <a:rPr lang="en-US" noProof="0"/>
              <a:t>MM.DD.20XX</a:t>
            </a:r>
          </a:p>
        </p:txBody>
      </p:sp>
      <p:sp>
        <p:nvSpPr>
          <p:cNvPr id="6" name="Footer Placeholder 5">
            <a:extLst>
              <a:ext uri="{FF2B5EF4-FFF2-40B4-BE49-F238E27FC236}">
                <a16:creationId xmlns:a16="http://schemas.microsoft.com/office/drawing/2014/main" xmlns="" id="{2D31CE7A-B999-4982-BCDD-EEC4E9A23247}"/>
              </a:ext>
            </a:extLst>
          </p:cNvPr>
          <p:cNvSpPr>
            <a:spLocks noGrp="1"/>
          </p:cNvSpPr>
          <p:nvPr>
            <p:ph type="ftr" sz="quarter" idx="11"/>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xmlns=""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grpSp>
        <p:nvGrpSpPr>
          <p:cNvPr id="13" name="Group 12">
            <a:extLst>
              <a:ext uri="{FF2B5EF4-FFF2-40B4-BE49-F238E27FC236}">
                <a16:creationId xmlns:a16="http://schemas.microsoft.com/office/drawing/2014/main" xmlns=""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xmlns=""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2" name="Graphic 6">
              <a:extLst>
                <a:ext uri="{FF2B5EF4-FFF2-40B4-BE49-F238E27FC236}">
                  <a16:creationId xmlns:a16="http://schemas.microsoft.com/office/drawing/2014/main" xmlns=""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sp>
        <p:nvSpPr>
          <p:cNvPr id="16" name="Title 1">
            <a:extLst>
              <a:ext uri="{FF2B5EF4-FFF2-40B4-BE49-F238E27FC236}">
                <a16:creationId xmlns:a16="http://schemas.microsoft.com/office/drawing/2014/main" xmlns=""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xmlns=""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xmlns=""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xmlns=""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xmlns=""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xmlns=""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xmlns=""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xmlns=""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a:p>
          </p:txBody>
        </p:sp>
      </p:grpSp>
      <p:sp>
        <p:nvSpPr>
          <p:cNvPr id="27" name="Picture Placeholder 26">
            <a:extLst>
              <a:ext uri="{FF2B5EF4-FFF2-40B4-BE49-F238E27FC236}">
                <a16:creationId xmlns:a16="http://schemas.microsoft.com/office/drawing/2014/main" xmlns=""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xmlns=""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xmlns=""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xmlns=""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3" name="Text Placeholder 2">
            <a:extLst>
              <a:ext uri="{FF2B5EF4-FFF2-40B4-BE49-F238E27FC236}">
                <a16:creationId xmlns:a16="http://schemas.microsoft.com/office/drawing/2014/main" xmlns=""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xmlns=""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xmlns="" id="{701F359F-D118-4F66-A9AB-3A95DC285386}"/>
              </a:ext>
            </a:extLst>
          </p:cNvPr>
          <p:cNvSpPr>
            <a:spLocks noGrp="1"/>
          </p:cNvSpPr>
          <p:nvPr>
            <p:ph type="ftr" sz="quarter" idx="11"/>
          </p:nvPr>
        </p:nvSpPr>
        <p:spPr/>
        <p:txBody>
          <a:bodyPr/>
          <a:lstStyle/>
          <a:p>
            <a:r>
              <a:rPr lang="en-US" noProof="0"/>
              <a:t>ADD A FOOTER</a:t>
            </a:r>
          </a:p>
        </p:txBody>
      </p:sp>
      <p:sp>
        <p:nvSpPr>
          <p:cNvPr id="9" name="Slide Number Placeholder 8">
            <a:extLst>
              <a:ext uri="{FF2B5EF4-FFF2-40B4-BE49-F238E27FC236}">
                <a16:creationId xmlns:a16="http://schemas.microsoft.com/office/drawing/2014/main" xmlns=""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10" name="Graphic 23">
            <a:extLst>
              <a:ext uri="{FF2B5EF4-FFF2-40B4-BE49-F238E27FC236}">
                <a16:creationId xmlns:a16="http://schemas.microsoft.com/office/drawing/2014/main" xmlns=""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1" name="Graphic 6">
            <a:extLst>
              <a:ext uri="{FF2B5EF4-FFF2-40B4-BE49-F238E27FC236}">
                <a16:creationId xmlns:a16="http://schemas.microsoft.com/office/drawing/2014/main" xmlns=""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13" name="Title 1">
            <a:extLst>
              <a:ext uri="{FF2B5EF4-FFF2-40B4-BE49-F238E27FC236}">
                <a16:creationId xmlns:a16="http://schemas.microsoft.com/office/drawing/2014/main" xmlns=""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xmlns=""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xmlns=""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xmlns=""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xmlns=""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xmlns=""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xmlns=""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xmlns=""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p>
        </p:txBody>
      </p:sp>
      <p:sp>
        <p:nvSpPr>
          <p:cNvPr id="17" name="Freeform: Shape 16">
            <a:extLst>
              <a:ext uri="{FF2B5EF4-FFF2-40B4-BE49-F238E27FC236}">
                <a16:creationId xmlns:a16="http://schemas.microsoft.com/office/drawing/2014/main" xmlns=""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xmlns=""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xmlns=""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xmlns=""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8" name="Freeform: Shape 7">
              <a:extLst>
                <a:ext uri="{FF2B5EF4-FFF2-40B4-BE49-F238E27FC236}">
                  <a16:creationId xmlns:a16="http://schemas.microsoft.com/office/drawing/2014/main" xmlns=""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3" name="Footer Placeholder 2">
            <a:extLst>
              <a:ext uri="{FF2B5EF4-FFF2-40B4-BE49-F238E27FC236}">
                <a16:creationId xmlns:a16="http://schemas.microsoft.com/office/drawing/2014/main" xmlns="" id="{4C97017C-1C1C-4B7D-A1F6-792FC58C89C0}"/>
              </a:ext>
            </a:extLst>
          </p:cNvPr>
          <p:cNvSpPr>
            <a:spLocks noGrp="1"/>
          </p:cNvSpPr>
          <p:nvPr>
            <p:ph type="ftr" sz="quarter" idx="11"/>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xmlns=""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grpSp>
        <p:nvGrpSpPr>
          <p:cNvPr id="9" name="Graphic 4">
            <a:extLst>
              <a:ext uri="{FF2B5EF4-FFF2-40B4-BE49-F238E27FC236}">
                <a16:creationId xmlns:a16="http://schemas.microsoft.com/office/drawing/2014/main" xmlns=""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xmlns=""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a:p>
          </p:txBody>
        </p:sp>
        <p:sp>
          <p:nvSpPr>
            <p:cNvPr id="11" name="Freeform: Shape 10">
              <a:extLst>
                <a:ext uri="{FF2B5EF4-FFF2-40B4-BE49-F238E27FC236}">
                  <a16:creationId xmlns:a16="http://schemas.microsoft.com/office/drawing/2014/main" xmlns=""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a:p>
          </p:txBody>
        </p:sp>
      </p:grpSp>
      <p:sp>
        <p:nvSpPr>
          <p:cNvPr id="16" name="Text Placeholder 3">
            <a:extLst>
              <a:ext uri="{FF2B5EF4-FFF2-40B4-BE49-F238E27FC236}">
                <a16:creationId xmlns:a16="http://schemas.microsoft.com/office/drawing/2014/main" xmlns=""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xmlns=""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5" name="Title 22">
            <a:extLst>
              <a:ext uri="{FF2B5EF4-FFF2-40B4-BE49-F238E27FC236}">
                <a16:creationId xmlns:a16="http://schemas.microsoft.com/office/drawing/2014/main" xmlns=""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a:t>MM.DD.20XX</a:t>
            </a:r>
          </a:p>
        </p:txBody>
      </p:sp>
      <p:sp>
        <p:nvSpPr>
          <p:cNvPr id="5" name="Footer Placeholder 4">
            <a:extLst>
              <a:ext uri="{FF2B5EF4-FFF2-40B4-BE49-F238E27FC236}">
                <a16:creationId xmlns:a16="http://schemas.microsoft.com/office/drawing/2014/main" xmlns=""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a:t>ADD A FOOTER</a:t>
            </a:r>
          </a:p>
        </p:txBody>
      </p:sp>
      <p:sp>
        <p:nvSpPr>
          <p:cNvPr id="6" name="Slide Number Placeholder 5">
            <a:extLst>
              <a:ext uri="{FF2B5EF4-FFF2-40B4-BE49-F238E27FC236}">
                <a16:creationId xmlns:a16="http://schemas.microsoft.com/office/drawing/2014/main" xmlns=""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62.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34.png"/><Relationship Id="rId14" Type="http://schemas.openxmlformats.org/officeDocument/2006/relationships/image" Target="../media/image64.svg"/></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671E014-38A6-4604-84E2-0E92500FBC52}"/>
              </a:ext>
            </a:extLst>
          </p:cNvPr>
          <p:cNvSpPr>
            <a:spLocks noGrp="1"/>
          </p:cNvSpPr>
          <p:nvPr>
            <p:ph type="body" sz="quarter" idx="16"/>
          </p:nvPr>
        </p:nvSpPr>
        <p:spPr/>
        <p:txBody>
          <a:bodyPr vert="horz" lIns="91440" tIns="45720" rIns="91440" bIns="45720" rtlCol="0" anchor="t">
            <a:normAutofit lnSpcReduction="10000"/>
          </a:bodyPr>
          <a:lstStyle/>
          <a:p>
            <a:r>
              <a:rPr lang="en-GB"/>
              <a:t>Sept.</a:t>
            </a:r>
          </a:p>
          <a:p>
            <a:r>
              <a:rPr lang="en-GB"/>
              <a:t>2020</a:t>
            </a:r>
          </a:p>
        </p:txBody>
      </p:sp>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a:r>
              <a:rPr lang="en-US">
                <a:latin typeface="Aharoni"/>
                <a:cs typeface="Aharoni"/>
              </a:rPr>
              <a:t>Welcome to</a:t>
            </a:r>
            <a:r>
              <a:rPr lang="en-US">
                <a:latin typeface="Aharoni"/>
              </a:rPr>
              <a:t/>
            </a:r>
            <a:br>
              <a:rPr lang="en-US">
                <a:latin typeface="Aharoni"/>
              </a:rPr>
            </a:br>
            <a:r>
              <a:rPr lang="en-US">
                <a:latin typeface="Aharoni"/>
                <a:ea typeface="+mj-lt"/>
                <a:cs typeface="+mj-lt"/>
              </a:rPr>
              <a:t>Junior Infants</a:t>
            </a:r>
            <a:endParaRPr lang="en-US">
              <a:latin typeface="Aharoni"/>
              <a:cs typeface="Aharoni"/>
            </a:endParaRPr>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lstStyle/>
          <a:p>
            <a:pPr algn="ctr"/>
            <a:r>
              <a:rPr lang="en-GB" dirty="0" err="1"/>
              <a:t>Scoil</a:t>
            </a:r>
            <a:r>
              <a:rPr lang="en-GB" dirty="0"/>
              <a:t> </a:t>
            </a:r>
            <a:r>
              <a:rPr lang="en-GB" dirty="0" err="1"/>
              <a:t>Bhríde</a:t>
            </a:r>
            <a:r>
              <a:rPr lang="en-GB" dirty="0"/>
              <a:t> (</a:t>
            </a:r>
            <a:r>
              <a:rPr lang="en-GB" dirty="0" err="1"/>
              <a:t>Cailíní</a:t>
            </a:r>
            <a:r>
              <a:rPr lang="en-GB" dirty="0"/>
              <a:t>)</a:t>
            </a:r>
            <a:endParaRPr lang="ru-RU" dirty="0"/>
          </a:p>
        </p:txBody>
      </p:sp>
      <p:pic>
        <p:nvPicPr>
          <p:cNvPr id="13" name="Picture 12" descr="A large building in the background&#10;&#10;Description automatically generated">
            <a:extLst>
              <a:ext uri="{FF2B5EF4-FFF2-40B4-BE49-F238E27FC236}">
                <a16:creationId xmlns:a16="http://schemas.microsoft.com/office/drawing/2014/main" xmlns="" id="{92E7E296-C1A7-40C4-9D91-AF043AAE9541}"/>
              </a:ext>
            </a:extLst>
          </p:cNvPr>
          <p:cNvPicPr>
            <a:picLocks noChangeAspect="1"/>
          </p:cNvPicPr>
          <p:nvPr/>
        </p:nvPicPr>
        <p:blipFill rotWithShape="1">
          <a:blip r:embed="rId2"/>
          <a:srcRect r="15666" b="31581"/>
          <a:stretch/>
        </p:blipFill>
        <p:spPr>
          <a:xfrm rot="20987176">
            <a:off x="-697057" y="1891054"/>
            <a:ext cx="6493965" cy="3953806"/>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0F7C0CF6-5D3B-4C67-A7ED-2217613370C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80" b="22120"/>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Title 3">
            <a:extLst>
              <a:ext uri="{FF2B5EF4-FFF2-40B4-BE49-F238E27FC236}">
                <a16:creationId xmlns:a16="http://schemas.microsoft.com/office/drawing/2014/main" xmlns="" id="{5B4D69F3-E4FC-4A85-A4DC-902737FCA2B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Junior Infant Classroom</a:t>
            </a: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7CA22E43-F374-4C13-99D4-3A537250D19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774E0B63-D772-4B10-A26D-C26F3E0BB69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10</a:t>
            </a:fld>
            <a:endParaRPr lang="en-US" sz="1200" noProof="0">
              <a:solidFill>
                <a:srgbClr val="FFFFFF"/>
              </a:solidFill>
              <a:latin typeface="+mn-lt"/>
            </a:endParaRPr>
          </a:p>
        </p:txBody>
      </p:sp>
    </p:spTree>
    <p:extLst>
      <p:ext uri="{BB962C8B-B14F-4D97-AF65-F5344CB8AC3E}">
        <p14:creationId xmlns:p14="http://schemas.microsoft.com/office/powerpoint/2010/main" val="367145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xmlns="" id="{E8ED6F0E-F0D3-4683-8C17-4381223E41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33" b="21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84B5F348-F3F6-4F88-AEC0-71161B07186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Classroom Bathrooms</a:t>
            </a: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6E9BC68C-02CF-49AD-910F-33DCA2A10C8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4D1048B3-E765-4A57-B736-805B8392B03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11</a:t>
            </a:fld>
            <a:endParaRPr lang="en-US" sz="1200" noProof="0">
              <a:solidFill>
                <a:srgbClr val="FFFFFF"/>
              </a:solidFill>
              <a:latin typeface="+mn-lt"/>
            </a:endParaRPr>
          </a:p>
        </p:txBody>
      </p:sp>
    </p:spTree>
    <p:extLst>
      <p:ext uri="{BB962C8B-B14F-4D97-AF65-F5344CB8AC3E}">
        <p14:creationId xmlns:p14="http://schemas.microsoft.com/office/powerpoint/2010/main" val="106012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7" descr="A person standing in front of a building&#10;&#10;Description generated with high confidence">
            <a:extLst>
              <a:ext uri="{FF2B5EF4-FFF2-40B4-BE49-F238E27FC236}">
                <a16:creationId xmlns:a16="http://schemas.microsoft.com/office/drawing/2014/main" xmlns="" id="{3E20ECE1-27CC-4A8F-B07A-C88FE6D90735}"/>
              </a:ext>
            </a:extLst>
          </p:cNvPr>
          <p:cNvPicPr>
            <a:picLocks noGrp="1" noChangeAspect="1"/>
          </p:cNvPicPr>
          <p:nvPr>
            <p:ph idx="1"/>
          </p:nvPr>
        </p:nvPicPr>
        <p:blipFill rotWithShape="1">
          <a:blip r:embed="rId2"/>
          <a:srcRect b="25000"/>
          <a:stretch/>
        </p:blipFill>
        <p:spPr>
          <a:xfrm>
            <a:off x="-125379" y="-70528"/>
            <a:ext cx="12317379" cy="6928527"/>
          </a:xfrm>
          <a:prstGeom prst="rect">
            <a:avLst/>
          </a:prstGeom>
        </p:spPr>
      </p:pic>
      <p:sp>
        <p:nvSpPr>
          <p:cNvPr id="80" name="Rectangle 7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DBEFFEDA-E71B-45DF-AACC-3E4BF872A29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Our Yard</a:t>
            </a:r>
            <a:endParaRPr lang="en-US" sz="3600" dirty="0">
              <a:solidFill>
                <a:schemeClr val="tx1">
                  <a:lumMod val="85000"/>
                  <a:lumOff val="15000"/>
                </a:schemeClr>
              </a:solidFill>
            </a:endParaRPr>
          </a:p>
        </p:txBody>
      </p:sp>
      <p:cxnSp>
        <p:nvCxnSpPr>
          <p:cNvPr id="82" name="Straight Connector 8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73D1D42E-FEDF-4B54-A11E-2ABD29B4DC7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EDA743BC-F33C-44D2-9729-B29DBC8CA0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12</a:t>
            </a:fld>
            <a:endParaRPr lang="en-US" sz="1200" noProof="0">
              <a:solidFill>
                <a:srgbClr val="FFFFFF"/>
              </a:solidFill>
              <a:latin typeface="+mn-lt"/>
            </a:endParaRPr>
          </a:p>
        </p:txBody>
      </p:sp>
      <p:sp>
        <p:nvSpPr>
          <p:cNvPr id="6" name="TextBox 5">
            <a:extLst>
              <a:ext uri="{FF2B5EF4-FFF2-40B4-BE49-F238E27FC236}">
                <a16:creationId xmlns:a16="http://schemas.microsoft.com/office/drawing/2014/main" xmlns="" id="{A22CA0F7-3A10-4782-9E7F-7E19FC7CD2A5}"/>
              </a:ext>
            </a:extLst>
          </p:cNvPr>
          <p:cNvSpPr txBox="1"/>
          <p:nvPr/>
        </p:nvSpPr>
        <p:spPr>
          <a:xfrm>
            <a:off x="6838446" y="255981"/>
            <a:ext cx="5130139" cy="2585323"/>
          </a:xfrm>
          <a:prstGeom prst="rect">
            <a:avLst/>
          </a:prstGeom>
          <a:ln w="76200">
            <a:solidFill>
              <a:schemeClr val="tx2"/>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chemeClr val="tx2"/>
                </a:solidFill>
              </a:rPr>
              <a:t>This is the yard where the girls normally line up in the morning.</a:t>
            </a:r>
            <a:br>
              <a:rPr lang="en-GB" sz="2400" b="1" dirty="0">
                <a:solidFill>
                  <a:schemeClr val="tx2"/>
                </a:solidFill>
              </a:rPr>
            </a:br>
            <a:endParaRPr lang="en-GB" sz="2400" b="1" dirty="0">
              <a:solidFill>
                <a:schemeClr val="tx2"/>
              </a:solidFill>
            </a:endParaRPr>
          </a:p>
          <a:p>
            <a:pPr algn="ctr"/>
            <a:r>
              <a:rPr lang="en-GB" sz="2400" b="1" dirty="0">
                <a:solidFill>
                  <a:schemeClr val="tx2"/>
                </a:solidFill>
              </a:rPr>
              <a:t>However, in light of Covid-19 restrictions, we will confirm details of this nearer to September.</a:t>
            </a:r>
            <a:r>
              <a:rPr lang="en-GB" dirty="0">
                <a:solidFill>
                  <a:srgbClr val="FF0000"/>
                </a:solidFill>
              </a:rPr>
              <a:t/>
            </a:r>
            <a:br>
              <a:rPr lang="en-GB" dirty="0">
                <a:solidFill>
                  <a:srgbClr val="FF0000"/>
                </a:solidFill>
              </a:rPr>
            </a:br>
            <a:endParaRPr lang="en-GB" dirty="0"/>
          </a:p>
        </p:txBody>
      </p:sp>
    </p:spTree>
    <p:extLst>
      <p:ext uri="{BB962C8B-B14F-4D97-AF65-F5344CB8AC3E}">
        <p14:creationId xmlns:p14="http://schemas.microsoft.com/office/powerpoint/2010/main" val="305134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E6DBA1D2-D63A-41B8-B354-369A059F379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534BDBD9-A145-400B-BBA8-951894B6C42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End of Day Pick Up</a:t>
            </a: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65AE7079-B09B-4A72-ACA3-5E29CBFC3EC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B857957C-5449-40D3-8A76-E01F693A1D7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13</a:t>
            </a:fld>
            <a:endParaRPr lang="en-US" sz="1200" noProof="0">
              <a:solidFill>
                <a:srgbClr val="FFFFFF"/>
              </a:solidFill>
              <a:latin typeface="+mn-lt"/>
            </a:endParaRPr>
          </a:p>
        </p:txBody>
      </p:sp>
      <p:sp>
        <p:nvSpPr>
          <p:cNvPr id="10" name="TextBox 9">
            <a:extLst>
              <a:ext uri="{FF2B5EF4-FFF2-40B4-BE49-F238E27FC236}">
                <a16:creationId xmlns:a16="http://schemas.microsoft.com/office/drawing/2014/main" xmlns="" id="{CD0223FD-E32B-4D78-94A7-969B5AC6891E}"/>
              </a:ext>
            </a:extLst>
          </p:cNvPr>
          <p:cNvSpPr txBox="1"/>
          <p:nvPr/>
        </p:nvSpPr>
        <p:spPr>
          <a:xfrm>
            <a:off x="6876155" y="964376"/>
            <a:ext cx="5130139" cy="1569660"/>
          </a:xfrm>
          <a:prstGeom prst="rect">
            <a:avLst/>
          </a:prstGeom>
          <a:ln w="76200">
            <a:solidFill>
              <a:schemeClr val="tx2"/>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chemeClr val="tx2"/>
                </a:solidFill>
              </a:rPr>
              <a:t>Infant classes normally are brought to this door by their teacher and are dismissed one by one to a parent or designated adult.</a:t>
            </a:r>
            <a:endParaRPr lang="en-GB" dirty="0"/>
          </a:p>
        </p:txBody>
      </p:sp>
    </p:spTree>
    <p:extLst>
      <p:ext uri="{BB962C8B-B14F-4D97-AF65-F5344CB8AC3E}">
        <p14:creationId xmlns:p14="http://schemas.microsoft.com/office/powerpoint/2010/main" val="162026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300C7B58-6D58-43E5-BBDB-27205CDAB0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357" b="17643"/>
          <a:stretch/>
        </p:blipFill>
        <p:spPr bwMode="auto">
          <a:xfrm>
            <a:off x="20" y="34846"/>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DBEFFEDA-E71B-45DF-AACC-3E4BF872A29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Astro Turf pitches</a:t>
            </a: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73D1D42E-FEDF-4B54-A11E-2ABD29B4DC7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EDA743BC-F33C-44D2-9729-B29DBC8CA0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14</a:t>
            </a:fld>
            <a:endParaRPr lang="en-US" sz="1200" noProof="0">
              <a:solidFill>
                <a:srgbClr val="FFFFFF"/>
              </a:solidFill>
              <a:latin typeface="+mn-lt"/>
            </a:endParaRPr>
          </a:p>
        </p:txBody>
      </p:sp>
      <p:sp>
        <p:nvSpPr>
          <p:cNvPr id="10" name="TextBox 9">
            <a:extLst>
              <a:ext uri="{FF2B5EF4-FFF2-40B4-BE49-F238E27FC236}">
                <a16:creationId xmlns:a16="http://schemas.microsoft.com/office/drawing/2014/main" xmlns="" id="{3143EE39-5C9E-418D-9BFC-FDC9C7780AE4}"/>
              </a:ext>
            </a:extLst>
          </p:cNvPr>
          <p:cNvSpPr txBox="1"/>
          <p:nvPr/>
        </p:nvSpPr>
        <p:spPr>
          <a:xfrm>
            <a:off x="6810167" y="247939"/>
            <a:ext cx="5130139" cy="2585323"/>
          </a:xfrm>
          <a:prstGeom prst="rect">
            <a:avLst/>
          </a:prstGeom>
          <a:ln w="76200">
            <a:solidFill>
              <a:schemeClr val="tx2"/>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chemeClr val="tx2"/>
                </a:solidFill>
              </a:rPr>
              <a:t>Infant classes normally have play time on the Astro Turf pitches.</a:t>
            </a:r>
          </a:p>
          <a:p>
            <a:pPr algn="ctr"/>
            <a:endParaRPr lang="en-GB" sz="2400" b="1" dirty="0">
              <a:solidFill>
                <a:schemeClr val="tx2"/>
              </a:solidFill>
            </a:endParaRPr>
          </a:p>
          <a:p>
            <a:pPr algn="ctr"/>
            <a:r>
              <a:rPr lang="en-GB" sz="2400" b="1" dirty="0">
                <a:solidFill>
                  <a:schemeClr val="tx2"/>
                </a:solidFill>
              </a:rPr>
              <a:t>They play </a:t>
            </a:r>
            <a:r>
              <a:rPr lang="en-GB" sz="2400" b="1" dirty="0" smtClean="0">
                <a:solidFill>
                  <a:schemeClr val="tx2"/>
                </a:solidFill>
              </a:rPr>
              <a:t>outside twice a day </a:t>
            </a:r>
            <a:r>
              <a:rPr lang="en-GB" sz="2400" b="1" dirty="0">
                <a:solidFill>
                  <a:schemeClr val="tx2"/>
                </a:solidFill>
              </a:rPr>
              <a:t>– at small break and big break, weather permitting.</a:t>
            </a:r>
            <a:r>
              <a:rPr lang="en-GB" dirty="0">
                <a:solidFill>
                  <a:srgbClr val="FF0000"/>
                </a:solidFill>
              </a:rPr>
              <a:t/>
            </a:r>
            <a:br>
              <a:rPr lang="en-GB" dirty="0">
                <a:solidFill>
                  <a:srgbClr val="FF0000"/>
                </a:solidFill>
              </a:rPr>
            </a:br>
            <a:endParaRPr lang="en-GB" dirty="0"/>
          </a:p>
        </p:txBody>
      </p:sp>
    </p:spTree>
    <p:extLst>
      <p:ext uri="{BB962C8B-B14F-4D97-AF65-F5344CB8AC3E}">
        <p14:creationId xmlns:p14="http://schemas.microsoft.com/office/powerpoint/2010/main" val="275964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89DAAA37-E1A4-492F-A0F3-00996F5BB77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DBEFFEDA-E71B-45DF-AACC-3E4BF872A29A}"/>
              </a:ext>
            </a:extLst>
          </p:cNvPr>
          <p:cNvSpPr>
            <a:spLocks noGrp="1"/>
          </p:cNvSpPr>
          <p:nvPr>
            <p:ph type="title"/>
          </p:nvPr>
        </p:nvSpPr>
        <p:spPr>
          <a:xfrm>
            <a:off x="490537" y="5392723"/>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Our PE Hall</a:t>
            </a:r>
            <a:endParaRPr lang="en-US" sz="3600" dirty="0">
              <a:solidFill>
                <a:srgbClr val="FF0000"/>
              </a:solidFill>
            </a:endParaRP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73D1D42E-FEDF-4B54-A11E-2ABD29B4DC7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EDA743BC-F33C-44D2-9729-B29DBC8CA0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15</a:t>
            </a:fld>
            <a:endParaRPr lang="en-US" sz="1200" noProof="0">
              <a:solidFill>
                <a:srgbClr val="FFFFFF"/>
              </a:solidFill>
              <a:latin typeface="+mn-lt"/>
            </a:endParaRPr>
          </a:p>
        </p:txBody>
      </p:sp>
    </p:spTree>
    <p:extLst>
      <p:ext uri="{BB962C8B-B14F-4D97-AF65-F5344CB8AC3E}">
        <p14:creationId xmlns:p14="http://schemas.microsoft.com/office/powerpoint/2010/main" val="192327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A8C66CC7-19D8-4B79-9CD2-17140D7EE5F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086" b="6915"/>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DBEFFEDA-E71B-45DF-AACC-3E4BF872A29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Our Library</a:t>
            </a: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73D1D42E-FEDF-4B54-A11E-2ABD29B4DC7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EDA743BC-F33C-44D2-9729-B29DBC8CA0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16</a:t>
            </a:fld>
            <a:endParaRPr lang="en-US" sz="1200" noProof="0">
              <a:solidFill>
                <a:srgbClr val="FFFFFF"/>
              </a:solidFill>
              <a:latin typeface="+mn-lt"/>
            </a:endParaRPr>
          </a:p>
        </p:txBody>
      </p:sp>
    </p:spTree>
    <p:extLst>
      <p:ext uri="{BB962C8B-B14F-4D97-AF65-F5344CB8AC3E}">
        <p14:creationId xmlns:p14="http://schemas.microsoft.com/office/powerpoint/2010/main" val="154716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A9F9A-7914-429C-8B48-A81473A57190}"/>
              </a:ext>
            </a:extLst>
          </p:cNvPr>
          <p:cNvSpPr>
            <a:spLocks noGrp="1"/>
          </p:cNvSpPr>
          <p:nvPr>
            <p:ph type="title"/>
          </p:nvPr>
        </p:nvSpPr>
        <p:spPr>
          <a:xfrm rot="-360000">
            <a:off x="351935" y="1003756"/>
            <a:ext cx="4065084" cy="700842"/>
          </a:xfrm>
        </p:spPr>
        <p:txBody>
          <a:bodyPr/>
          <a:lstStyle/>
          <a:p>
            <a:r>
              <a:rPr lang="en-US">
                <a:latin typeface="Aharoni"/>
                <a:cs typeface="Aharoni"/>
              </a:rPr>
              <a:t>Starting School</a:t>
            </a:r>
          </a:p>
        </p:txBody>
      </p:sp>
      <p:sp>
        <p:nvSpPr>
          <p:cNvPr id="8" name="Footer Placeholder 7">
            <a:extLst>
              <a:ext uri="{FF2B5EF4-FFF2-40B4-BE49-F238E27FC236}">
                <a16:creationId xmlns:a16="http://schemas.microsoft.com/office/drawing/2014/main" xmlns="" id="{0616C4DF-BD76-4DFD-9788-A65985F05CA6}"/>
              </a:ext>
            </a:extLst>
          </p:cNvPr>
          <p:cNvSpPr>
            <a:spLocks noGrp="1"/>
          </p:cNvSpPr>
          <p:nvPr>
            <p:ph type="ftr" sz="quarter" idx="11"/>
          </p:nvPr>
        </p:nvSpPr>
        <p:spPr>
          <a:xfrm>
            <a:off x="652371" y="5680871"/>
            <a:ext cx="3790143" cy="1260156"/>
          </a:xfrm>
        </p:spPr>
        <p:txBody>
          <a:bodyPr/>
          <a:lstStyle/>
          <a:p>
            <a:r>
              <a:rPr lang="en-US" dirty="0">
                <a:latin typeface="Aharoni"/>
                <a:cs typeface="Aharoni"/>
              </a:rPr>
              <a:t>Welcome to</a:t>
            </a:r>
          </a:p>
          <a:p>
            <a:r>
              <a:rPr lang="en-US" sz="2000" dirty="0" err="1">
                <a:latin typeface="Aharoni"/>
                <a:cs typeface="Aharoni"/>
              </a:rPr>
              <a:t>Scoil</a:t>
            </a:r>
            <a:r>
              <a:rPr lang="en-US" sz="2000" dirty="0">
                <a:latin typeface="Aharoni"/>
                <a:cs typeface="Aharoni"/>
              </a:rPr>
              <a:t> </a:t>
            </a:r>
            <a:r>
              <a:rPr lang="en-US" sz="2000" dirty="0" err="1">
                <a:latin typeface="Aharoni"/>
                <a:cs typeface="Aharoni"/>
              </a:rPr>
              <a:t>Bhríde</a:t>
            </a:r>
            <a:r>
              <a:rPr lang="en-US" sz="2000" dirty="0">
                <a:latin typeface="Aharoni"/>
                <a:cs typeface="Aharoni"/>
              </a:rPr>
              <a:t> </a:t>
            </a:r>
            <a:r>
              <a:rPr lang="en-US" sz="2000" dirty="0" err="1">
                <a:latin typeface="Aharoni"/>
                <a:cs typeface="Aharoni"/>
              </a:rPr>
              <a:t>Cailíní</a:t>
            </a:r>
            <a:endParaRPr lang="en-US" sz="2000" dirty="0">
              <a:latin typeface="Aharoni"/>
              <a:cs typeface="Aharoni"/>
            </a:endParaRPr>
          </a:p>
          <a:p>
            <a:endParaRPr lang="en-US" dirty="0">
              <a:latin typeface="Aharoni"/>
              <a:cs typeface="Aharoni"/>
            </a:endParaRPr>
          </a:p>
        </p:txBody>
      </p:sp>
      <p:sp>
        <p:nvSpPr>
          <p:cNvPr id="9" name="Slide Number Placeholder 8">
            <a:extLst>
              <a:ext uri="{FF2B5EF4-FFF2-40B4-BE49-F238E27FC236}">
                <a16:creationId xmlns:a16="http://schemas.microsoft.com/office/drawing/2014/main" xmlns="" id="{F759139A-0794-42B5-84C4-5E9E21B10D1E}"/>
              </a:ext>
            </a:extLst>
          </p:cNvPr>
          <p:cNvSpPr>
            <a:spLocks noGrp="1"/>
          </p:cNvSpPr>
          <p:nvPr>
            <p:ph type="sldNum" sz="quarter" idx="12"/>
          </p:nvPr>
        </p:nvSpPr>
        <p:spPr/>
        <p:txBody>
          <a:bodyPr/>
          <a:lstStyle/>
          <a:p>
            <a:fld id="{98C0CDE5-970C-4CC4-BF43-0DA127E73E82}" type="slidenum">
              <a:rPr lang="en-US" smtClean="0"/>
              <a:pPr/>
              <a:t>17</a:t>
            </a:fld>
            <a:endParaRPr lang="en-US"/>
          </a:p>
        </p:txBody>
      </p:sp>
      <p:pic>
        <p:nvPicPr>
          <p:cNvPr id="6" name="Picture Placeholder 5" descr="A kitchen area with a building in the background&#10;&#10;Description automatically generated">
            <a:extLst>
              <a:ext uri="{FF2B5EF4-FFF2-40B4-BE49-F238E27FC236}">
                <a16:creationId xmlns:a16="http://schemas.microsoft.com/office/drawing/2014/main" xmlns="" id="{D2722D6F-CE56-4DDA-9EDC-A91DB6A6583E}"/>
              </a:ext>
            </a:extLst>
          </p:cNvPr>
          <p:cNvPicPr>
            <a:picLocks noGrp="1" noChangeAspect="1"/>
          </p:cNvPicPr>
          <p:nvPr>
            <p:ph type="pic" sz="quarter" idx="13"/>
          </p:nvPr>
        </p:nvPicPr>
        <p:blipFill>
          <a:blip r:embed="rId2"/>
          <a:srcRect t="4487" b="4487"/>
          <a:stretch>
            <a:fillRect/>
          </a:stretch>
        </p:blipFill>
        <p:spPr/>
      </p:pic>
    </p:spTree>
    <p:extLst>
      <p:ext uri="{BB962C8B-B14F-4D97-AF65-F5344CB8AC3E}">
        <p14:creationId xmlns:p14="http://schemas.microsoft.com/office/powerpoint/2010/main" val="243994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0290CD8-1EE6-4DBB-90F9-32B84DC2A45F}"/>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18</a:t>
            </a:fld>
            <a:endParaRPr lang="en-US" noProof="0"/>
          </a:p>
        </p:txBody>
      </p:sp>
      <p:sp>
        <p:nvSpPr>
          <p:cNvPr id="4" name="Title 3">
            <a:extLst>
              <a:ext uri="{FF2B5EF4-FFF2-40B4-BE49-F238E27FC236}">
                <a16:creationId xmlns:a16="http://schemas.microsoft.com/office/drawing/2014/main" xmlns="" id="{B770E214-0FFA-46B8-8DDE-64830E67F55E}"/>
              </a:ext>
            </a:extLst>
          </p:cNvPr>
          <p:cNvSpPr>
            <a:spLocks noGrp="1"/>
          </p:cNvSpPr>
          <p:nvPr>
            <p:ph type="title"/>
          </p:nvPr>
        </p:nvSpPr>
        <p:spPr>
          <a:xfrm rot="21227985">
            <a:off x="132409" y="806636"/>
            <a:ext cx="4720053" cy="1325563"/>
          </a:xfrm>
        </p:spPr>
        <p:txBody>
          <a:bodyPr anchor="ctr">
            <a:normAutofit/>
          </a:bodyPr>
          <a:lstStyle/>
          <a:p>
            <a:r>
              <a:rPr lang="en-GB">
                <a:latin typeface="Aharoni"/>
                <a:cs typeface="Aharoni"/>
              </a:rPr>
              <a:t>Smooth Transition</a:t>
            </a:r>
          </a:p>
        </p:txBody>
      </p:sp>
      <p:graphicFrame>
        <p:nvGraphicFramePr>
          <p:cNvPr id="7" name="Content Placeholder 4">
            <a:extLst>
              <a:ext uri="{FF2B5EF4-FFF2-40B4-BE49-F238E27FC236}">
                <a16:creationId xmlns:a16="http://schemas.microsoft.com/office/drawing/2014/main" xmlns="" id="{06421A64-1391-403E-BC39-9FC34BC4FCD0}"/>
              </a:ext>
            </a:extLst>
          </p:cNvPr>
          <p:cNvGraphicFramePr>
            <a:graphicFrameLocks noGrp="1"/>
          </p:cNvGraphicFramePr>
          <p:nvPr>
            <p:ph idx="1"/>
            <p:extLst>
              <p:ext uri="{D42A27DB-BD31-4B8C-83A1-F6EECF244321}">
                <p14:modId xmlns:p14="http://schemas.microsoft.com/office/powerpoint/2010/main" val="705217356"/>
              </p:ext>
            </p:extLst>
          </p:nvPr>
        </p:nvGraphicFramePr>
        <p:xfrm>
          <a:off x="2490600" y="1984282"/>
          <a:ext cx="6172200" cy="4330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2">
            <a:extLst>
              <a:ext uri="{FF2B5EF4-FFF2-40B4-BE49-F238E27FC236}">
                <a16:creationId xmlns:a16="http://schemas.microsoft.com/office/drawing/2014/main" xmlns="" id="{282FA01A-2900-4046-9BE8-36FFE19E89AD}"/>
              </a:ext>
            </a:extLst>
          </p:cNvPr>
          <p:cNvSpPr>
            <a:spLocks noGrp="1"/>
          </p:cNvSpPr>
          <p:nvPr>
            <p:ph type="ftr" sz="quarter" idx="11"/>
          </p:nvPr>
        </p:nvSpPr>
        <p:spPr>
          <a:xfrm>
            <a:off x="911225" y="6128386"/>
            <a:ext cx="3758052" cy="912176"/>
          </a:xfrm>
        </p:spPr>
        <p:txBody>
          <a:bodyPr anchor="ctr">
            <a:normAutofit/>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sz="1800" b="0" dirty="0">
              <a:ea typeface="+mj-lt"/>
              <a:cs typeface="+mj-lt"/>
            </a:endParaRPr>
          </a:p>
          <a:p>
            <a:pPr>
              <a:spcAft>
                <a:spcPts val="600"/>
              </a:spcAft>
            </a:pPr>
            <a:endParaRPr lang="en-US" sz="1800" dirty="0"/>
          </a:p>
          <a:p>
            <a:pPr>
              <a:spcAft>
                <a:spcPts val="600"/>
              </a:spcAft>
            </a:pPr>
            <a:endParaRPr lang="en-US" sz="1800" dirty="0"/>
          </a:p>
        </p:txBody>
      </p:sp>
    </p:spTree>
    <p:extLst>
      <p:ext uri="{BB962C8B-B14F-4D97-AF65-F5344CB8AC3E}">
        <p14:creationId xmlns:p14="http://schemas.microsoft.com/office/powerpoint/2010/main" val="68396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417DCA64-5F96-4566-A80D-77E76D98C1B6}"/>
              </a:ext>
            </a:extLst>
          </p:cNvPr>
          <p:cNvSpPr>
            <a:spLocks noGrp="1"/>
          </p:cNvSpPr>
          <p:nvPr>
            <p:ph type="ftr" sz="quarter" idx="11"/>
          </p:nvPr>
        </p:nvSpPr>
        <p:spPr>
          <a:xfrm>
            <a:off x="911225" y="5945824"/>
            <a:ext cx="2639323" cy="365125"/>
          </a:xfrm>
        </p:spPr>
        <p:txBody>
          <a:bodyPr anchor="ctr">
            <a:normAutofit/>
          </a:bodyPr>
          <a:lstStyle/>
          <a:p>
            <a:pPr>
              <a:lnSpc>
                <a:spcPct val="90000"/>
              </a:lnSpc>
              <a:spcAft>
                <a:spcPts val="600"/>
              </a:spcAft>
            </a:pPr>
            <a:r>
              <a:rPr lang="en-US" sz="400"/>
              <a:t>Welcome to</a:t>
            </a:r>
            <a:endParaRPr lang="en-US" sz="400" b="0"/>
          </a:p>
          <a:p>
            <a:pPr>
              <a:lnSpc>
                <a:spcPct val="90000"/>
              </a:lnSpc>
              <a:spcAft>
                <a:spcPts val="600"/>
              </a:spcAft>
            </a:pPr>
            <a:r>
              <a:rPr lang="en-US" sz="400" err="1"/>
              <a:t>Scoil</a:t>
            </a:r>
            <a:r>
              <a:rPr lang="en-US" sz="400"/>
              <a:t> </a:t>
            </a:r>
            <a:r>
              <a:rPr lang="en-US" sz="400" err="1"/>
              <a:t>Bhríde</a:t>
            </a:r>
            <a:r>
              <a:rPr lang="en-US" sz="400"/>
              <a:t> </a:t>
            </a:r>
            <a:r>
              <a:rPr lang="en-US" sz="400" err="1"/>
              <a:t>Cailíní</a:t>
            </a:r>
            <a:endParaRPr lang="en-US" sz="400" b="0" err="1"/>
          </a:p>
          <a:p>
            <a:pPr>
              <a:lnSpc>
                <a:spcPct val="90000"/>
              </a:lnSpc>
              <a:spcAft>
                <a:spcPts val="600"/>
              </a:spcAft>
            </a:pPr>
            <a:endParaRPr lang="en-US" sz="400" b="0"/>
          </a:p>
          <a:p>
            <a:pPr>
              <a:lnSpc>
                <a:spcPct val="90000"/>
              </a:lnSpc>
              <a:spcAft>
                <a:spcPts val="600"/>
              </a:spcAft>
            </a:pPr>
            <a:endParaRPr lang="en-US" sz="400" noProof="0"/>
          </a:p>
        </p:txBody>
      </p:sp>
      <p:sp>
        <p:nvSpPr>
          <p:cNvPr id="3" name="Slide Number Placeholder 2">
            <a:extLst>
              <a:ext uri="{FF2B5EF4-FFF2-40B4-BE49-F238E27FC236}">
                <a16:creationId xmlns:a16="http://schemas.microsoft.com/office/drawing/2014/main" xmlns="" id="{10290CD8-1EE6-4DBB-90F9-32B84DC2A45F}"/>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19</a:t>
            </a:fld>
            <a:endParaRPr lang="en-US" noProof="0"/>
          </a:p>
        </p:txBody>
      </p:sp>
      <p:sp>
        <p:nvSpPr>
          <p:cNvPr id="4" name="Title 3">
            <a:extLst>
              <a:ext uri="{FF2B5EF4-FFF2-40B4-BE49-F238E27FC236}">
                <a16:creationId xmlns:a16="http://schemas.microsoft.com/office/drawing/2014/main" xmlns="" id="{B770E214-0FFA-46B8-8DDE-64830E67F55E}"/>
              </a:ext>
            </a:extLst>
          </p:cNvPr>
          <p:cNvSpPr>
            <a:spLocks noGrp="1"/>
          </p:cNvSpPr>
          <p:nvPr>
            <p:ph type="title"/>
          </p:nvPr>
        </p:nvSpPr>
        <p:spPr>
          <a:xfrm rot="21180000">
            <a:off x="9153" y="403796"/>
            <a:ext cx="4877294" cy="1351838"/>
          </a:xfrm>
        </p:spPr>
        <p:txBody>
          <a:bodyPr anchor="ctr">
            <a:normAutofit/>
          </a:bodyPr>
          <a:lstStyle/>
          <a:p>
            <a:r>
              <a:rPr lang="en-GB">
                <a:latin typeface="Aharoni"/>
                <a:cs typeface="Aharoni"/>
              </a:rPr>
              <a:t>Role of the parents</a:t>
            </a:r>
          </a:p>
        </p:txBody>
      </p:sp>
      <p:graphicFrame>
        <p:nvGraphicFramePr>
          <p:cNvPr id="7" name="Content Placeholder 4">
            <a:extLst>
              <a:ext uri="{FF2B5EF4-FFF2-40B4-BE49-F238E27FC236}">
                <a16:creationId xmlns:a16="http://schemas.microsoft.com/office/drawing/2014/main" xmlns="" id="{6EF51D8E-7803-47B3-8171-F026E0317CCC}"/>
              </a:ext>
            </a:extLst>
          </p:cNvPr>
          <p:cNvGraphicFramePr>
            <a:graphicFrameLocks noGrp="1"/>
          </p:cNvGraphicFramePr>
          <p:nvPr>
            <p:ph idx="1"/>
            <p:extLst>
              <p:ext uri="{D42A27DB-BD31-4B8C-83A1-F6EECF244321}">
                <p14:modId xmlns:p14="http://schemas.microsoft.com/office/powerpoint/2010/main" val="2017707325"/>
              </p:ext>
            </p:extLst>
          </p:nvPr>
        </p:nvGraphicFramePr>
        <p:xfrm>
          <a:off x="911225" y="1825625"/>
          <a:ext cx="104425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20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22139" y="924798"/>
            <a:ext cx="5154906" cy="734415"/>
          </a:xfrm>
        </p:spPr>
        <p:txBody>
          <a:bodyPr>
            <a:noAutofit/>
          </a:bodyPr>
          <a:lstStyle/>
          <a:p>
            <a:r>
              <a:rPr lang="en-US" sz="3200">
                <a:latin typeface="Aharoni"/>
                <a:cs typeface="Aharoni"/>
              </a:rPr>
              <a:t>Purpose of Presentation</a:t>
            </a:r>
          </a:p>
        </p:txBody>
      </p:sp>
      <p:sp>
        <p:nvSpPr>
          <p:cNvPr id="2" name="Text Placeholder 1">
            <a:extLst>
              <a:ext uri="{FF2B5EF4-FFF2-40B4-BE49-F238E27FC236}">
                <a16:creationId xmlns:a16="http://schemas.microsoft.com/office/drawing/2014/main" xmlns="" id="{6587D558-5792-4FF7-9111-65F4C874C61B}"/>
              </a:ext>
            </a:extLst>
          </p:cNvPr>
          <p:cNvSpPr>
            <a:spLocks noGrp="1"/>
          </p:cNvSpPr>
          <p:nvPr>
            <p:ph type="body" idx="1"/>
          </p:nvPr>
        </p:nvSpPr>
        <p:spPr>
          <a:xfrm>
            <a:off x="748030" y="2442380"/>
            <a:ext cx="3913632" cy="3414261"/>
          </a:xfrm>
        </p:spPr>
        <p:txBody>
          <a:bodyPr>
            <a:normAutofit lnSpcReduction="10000"/>
          </a:bodyPr>
          <a:lstStyle/>
          <a:p>
            <a:pPr marL="342900" indent="-342900">
              <a:buChar char="•"/>
            </a:pPr>
            <a:r>
              <a:rPr lang="en-US" sz="2400" b="0" dirty="0">
                <a:ea typeface="+mn-lt"/>
                <a:cs typeface="+mn-lt"/>
              </a:rPr>
              <a:t>To welcome parents to our school community. </a:t>
            </a:r>
            <a:endParaRPr lang="en-US" sz="2400" dirty="0"/>
          </a:p>
          <a:p>
            <a:pPr marL="342900" indent="-342900">
              <a:buFont typeface="Arial" panose="020B0604020202020204" pitchFamily="34" charset="0"/>
              <a:buChar char="•"/>
            </a:pPr>
            <a:r>
              <a:rPr lang="en-US" sz="2400" b="0" dirty="0">
                <a:ea typeface="+mn-lt"/>
                <a:cs typeface="+mn-lt"/>
              </a:rPr>
              <a:t>To </a:t>
            </a:r>
            <a:r>
              <a:rPr lang="en-US" sz="2400" b="0" dirty="0" err="1">
                <a:ea typeface="+mn-lt"/>
                <a:cs typeface="+mn-lt"/>
              </a:rPr>
              <a:t>familiarise</a:t>
            </a:r>
            <a:r>
              <a:rPr lang="en-US" sz="2400" b="0" dirty="0">
                <a:ea typeface="+mn-lt"/>
                <a:cs typeface="+mn-lt"/>
              </a:rPr>
              <a:t> you with our </a:t>
            </a:r>
            <a:r>
              <a:rPr lang="en-US" sz="2400" b="0" dirty="0" smtClean="0">
                <a:ea typeface="+mn-lt"/>
                <a:cs typeface="+mn-lt"/>
              </a:rPr>
              <a:t>school.</a:t>
            </a:r>
            <a:endParaRPr lang="en-US" sz="2400" b="0" dirty="0">
              <a:ea typeface="+mn-lt"/>
              <a:cs typeface="+mn-lt"/>
            </a:endParaRPr>
          </a:p>
          <a:p>
            <a:pPr marL="342900" indent="-342900">
              <a:buChar char="•"/>
            </a:pPr>
            <a:r>
              <a:rPr lang="en-US" sz="2400" b="0" dirty="0">
                <a:ea typeface="+mn-lt"/>
                <a:cs typeface="+mn-lt"/>
              </a:rPr>
              <a:t>To outline general policies and work practices for the class. </a:t>
            </a:r>
            <a:endParaRPr lang="en-US" sz="2400" dirty="0">
              <a:ea typeface="+mn-lt"/>
              <a:cs typeface="+mn-lt"/>
            </a:endParaRPr>
          </a:p>
          <a:p>
            <a:pPr marL="342900" indent="-342900">
              <a:buChar char="•"/>
            </a:pPr>
            <a:r>
              <a:rPr lang="en-US" sz="2400" b="0" dirty="0">
                <a:ea typeface="+mn-lt"/>
                <a:cs typeface="+mn-lt"/>
              </a:rPr>
              <a:t>To help you get ready for school </a:t>
            </a:r>
            <a:r>
              <a:rPr lang="en-US" sz="2400" b="0">
                <a:ea typeface="+mn-lt"/>
                <a:cs typeface="+mn-lt"/>
              </a:rPr>
              <a:t>in </a:t>
            </a:r>
            <a:r>
              <a:rPr lang="en-US" sz="2400" b="0" smtClean="0">
                <a:ea typeface="+mn-lt"/>
                <a:cs typeface="+mn-lt"/>
              </a:rPr>
              <a:t>September.</a:t>
            </a:r>
            <a:endParaRPr lang="en-US" sz="2400" b="0" dirty="0"/>
          </a:p>
        </p:txBody>
      </p:sp>
      <p:sp>
        <p:nvSpPr>
          <p:cNvPr id="3" name="Footer Placeholder 2">
            <a:extLst>
              <a:ext uri="{FF2B5EF4-FFF2-40B4-BE49-F238E27FC236}">
                <a16:creationId xmlns:a16="http://schemas.microsoft.com/office/drawing/2014/main" xmlns="" id="{576FC602-D83F-41B2-AE0B-E9BF4B9D7335}"/>
              </a:ext>
            </a:extLst>
          </p:cNvPr>
          <p:cNvSpPr>
            <a:spLocks noGrp="1"/>
          </p:cNvSpPr>
          <p:nvPr>
            <p:ph type="ftr" sz="quarter" idx="11"/>
          </p:nvPr>
        </p:nvSpPr>
        <p:spPr>
          <a:xfrm>
            <a:off x="871811" y="6300548"/>
            <a:ext cx="2639323" cy="365125"/>
          </a:xfrm>
        </p:spPr>
        <p:txBody>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b="0" dirty="0">
              <a:ea typeface="+mj-lt"/>
              <a:cs typeface="+mj-lt"/>
            </a:endParaRPr>
          </a:p>
          <a:p>
            <a:endParaRPr lang="en-US" dirty="0"/>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a:p>
        </p:txBody>
      </p:sp>
      <p:pic>
        <p:nvPicPr>
          <p:cNvPr id="7" name="Picture 8" descr="A close up of a street&#10;&#10;Description generated with very high confidence">
            <a:extLst>
              <a:ext uri="{FF2B5EF4-FFF2-40B4-BE49-F238E27FC236}">
                <a16:creationId xmlns:a16="http://schemas.microsoft.com/office/drawing/2014/main" xmlns="" id="{2489F8EF-2E00-4C26-A2A8-76704C41EBEA}"/>
              </a:ext>
            </a:extLst>
          </p:cNvPr>
          <p:cNvPicPr>
            <a:picLocks noGrp="1" noChangeAspect="1"/>
          </p:cNvPicPr>
          <p:nvPr>
            <p:ph type="pic" sz="quarter" idx="14"/>
          </p:nvPr>
        </p:nvPicPr>
        <p:blipFill rotWithShape="1">
          <a:blip r:embed="rId2"/>
          <a:srcRect l="18137" r="18137"/>
          <a:stretch/>
        </p:blipFill>
        <p:spPr/>
      </p:pic>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417DCA64-5F96-4566-A80D-77E76D98C1B6}"/>
              </a:ext>
            </a:extLst>
          </p:cNvPr>
          <p:cNvSpPr>
            <a:spLocks noGrp="1"/>
          </p:cNvSpPr>
          <p:nvPr>
            <p:ph type="ftr" sz="quarter" idx="11"/>
          </p:nvPr>
        </p:nvSpPr>
        <p:spPr>
          <a:xfrm>
            <a:off x="911225" y="5945824"/>
            <a:ext cx="2639323" cy="365125"/>
          </a:xfrm>
        </p:spPr>
        <p:txBody>
          <a:bodyPr anchor="ctr">
            <a:normAutofit/>
          </a:bodyPr>
          <a:lstStyle/>
          <a:p>
            <a:pPr>
              <a:lnSpc>
                <a:spcPct val="90000"/>
              </a:lnSpc>
              <a:spcAft>
                <a:spcPts val="600"/>
              </a:spcAft>
            </a:pPr>
            <a:r>
              <a:rPr lang="en-US" sz="400"/>
              <a:t>Welcome to</a:t>
            </a:r>
            <a:endParaRPr lang="en-US" sz="400" b="0"/>
          </a:p>
          <a:p>
            <a:pPr>
              <a:lnSpc>
                <a:spcPct val="90000"/>
              </a:lnSpc>
              <a:spcAft>
                <a:spcPts val="600"/>
              </a:spcAft>
            </a:pPr>
            <a:r>
              <a:rPr lang="en-US" sz="400" err="1"/>
              <a:t>Scoil</a:t>
            </a:r>
            <a:r>
              <a:rPr lang="en-US" sz="400"/>
              <a:t> </a:t>
            </a:r>
            <a:r>
              <a:rPr lang="en-US" sz="400" err="1"/>
              <a:t>Bhríde</a:t>
            </a:r>
            <a:r>
              <a:rPr lang="en-US" sz="400"/>
              <a:t> </a:t>
            </a:r>
            <a:r>
              <a:rPr lang="en-US" sz="400" err="1"/>
              <a:t>Cailíní</a:t>
            </a:r>
            <a:endParaRPr lang="en-US" sz="400" b="0" err="1"/>
          </a:p>
          <a:p>
            <a:pPr>
              <a:lnSpc>
                <a:spcPct val="90000"/>
              </a:lnSpc>
              <a:spcAft>
                <a:spcPts val="600"/>
              </a:spcAft>
            </a:pPr>
            <a:endParaRPr lang="en-US" sz="400" b="0"/>
          </a:p>
          <a:p>
            <a:pPr>
              <a:lnSpc>
                <a:spcPct val="90000"/>
              </a:lnSpc>
              <a:spcAft>
                <a:spcPts val="600"/>
              </a:spcAft>
            </a:pPr>
            <a:endParaRPr lang="en-US" sz="400" noProof="0"/>
          </a:p>
        </p:txBody>
      </p:sp>
      <p:sp>
        <p:nvSpPr>
          <p:cNvPr id="3" name="Slide Number Placeholder 2">
            <a:extLst>
              <a:ext uri="{FF2B5EF4-FFF2-40B4-BE49-F238E27FC236}">
                <a16:creationId xmlns:a16="http://schemas.microsoft.com/office/drawing/2014/main" xmlns="" id="{10290CD8-1EE6-4DBB-90F9-32B84DC2A45F}"/>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20</a:t>
            </a:fld>
            <a:endParaRPr lang="en-US" noProof="0"/>
          </a:p>
        </p:txBody>
      </p:sp>
      <p:sp>
        <p:nvSpPr>
          <p:cNvPr id="4" name="Title 3">
            <a:extLst>
              <a:ext uri="{FF2B5EF4-FFF2-40B4-BE49-F238E27FC236}">
                <a16:creationId xmlns:a16="http://schemas.microsoft.com/office/drawing/2014/main" xmlns="" id="{B770E214-0FFA-46B8-8DDE-64830E67F55E}"/>
              </a:ext>
            </a:extLst>
          </p:cNvPr>
          <p:cNvSpPr>
            <a:spLocks noGrp="1"/>
          </p:cNvSpPr>
          <p:nvPr>
            <p:ph type="title"/>
          </p:nvPr>
        </p:nvSpPr>
        <p:spPr>
          <a:xfrm rot="21180000">
            <a:off x="285344" y="303497"/>
            <a:ext cx="4798466" cy="1351838"/>
          </a:xfrm>
        </p:spPr>
        <p:txBody>
          <a:bodyPr anchor="ctr">
            <a:normAutofit/>
          </a:bodyPr>
          <a:lstStyle/>
          <a:p>
            <a:r>
              <a:rPr lang="en-GB">
                <a:latin typeface="Aharoni"/>
                <a:cs typeface="Aharoni"/>
              </a:rPr>
              <a:t>Role of the school</a:t>
            </a:r>
            <a:endParaRPr lang="en-US">
              <a:latin typeface="Aharoni"/>
              <a:cs typeface="Aharoni"/>
            </a:endParaRPr>
          </a:p>
        </p:txBody>
      </p:sp>
      <p:graphicFrame>
        <p:nvGraphicFramePr>
          <p:cNvPr id="7" name="Content Placeholder 4">
            <a:extLst>
              <a:ext uri="{FF2B5EF4-FFF2-40B4-BE49-F238E27FC236}">
                <a16:creationId xmlns:a16="http://schemas.microsoft.com/office/drawing/2014/main" xmlns="" id="{52BC3382-6C4D-4561-9CB9-D94CF45ADC47}"/>
              </a:ext>
            </a:extLst>
          </p:cNvPr>
          <p:cNvGraphicFramePr>
            <a:graphicFrameLocks noGrp="1"/>
          </p:cNvGraphicFramePr>
          <p:nvPr>
            <p:ph idx="1"/>
            <p:extLst>
              <p:ext uri="{D42A27DB-BD31-4B8C-83A1-F6EECF244321}">
                <p14:modId xmlns:p14="http://schemas.microsoft.com/office/powerpoint/2010/main" val="432517991"/>
              </p:ext>
            </p:extLst>
          </p:nvPr>
        </p:nvGraphicFramePr>
        <p:xfrm>
          <a:off x="911225" y="1825625"/>
          <a:ext cx="104425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05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18EDA72-7B57-4BFE-A450-FD67D646BA5B}"/>
              </a:ext>
            </a:extLst>
          </p:cNvPr>
          <p:cNvSpPr>
            <a:spLocks noGrp="1"/>
          </p:cNvSpPr>
          <p:nvPr>
            <p:ph type="sldNum" sz="quarter" idx="12"/>
          </p:nvPr>
        </p:nvSpPr>
        <p:spPr/>
        <p:txBody>
          <a:bodyPr/>
          <a:lstStyle/>
          <a:p>
            <a:fld id="{98C0CDE5-970C-4CC4-BF43-0DA127E73E82}" type="slidenum">
              <a:rPr lang="en-US" noProof="0" smtClean="0"/>
              <a:t>21</a:t>
            </a:fld>
            <a:endParaRPr lang="en-US" noProof="0"/>
          </a:p>
        </p:txBody>
      </p:sp>
      <p:sp>
        <p:nvSpPr>
          <p:cNvPr id="4" name="Title 3">
            <a:extLst>
              <a:ext uri="{FF2B5EF4-FFF2-40B4-BE49-F238E27FC236}">
                <a16:creationId xmlns:a16="http://schemas.microsoft.com/office/drawing/2014/main" xmlns="" id="{B14F2499-E63E-430A-89A4-85C1C2DFA56C}"/>
              </a:ext>
            </a:extLst>
          </p:cNvPr>
          <p:cNvSpPr>
            <a:spLocks noGrp="1"/>
          </p:cNvSpPr>
          <p:nvPr>
            <p:ph type="title"/>
          </p:nvPr>
        </p:nvSpPr>
        <p:spPr/>
        <p:txBody>
          <a:bodyPr/>
          <a:lstStyle/>
          <a:p>
            <a:r>
              <a:rPr lang="en-GB" dirty="0">
                <a:latin typeface="Aharoni"/>
                <a:cs typeface="Aharoni"/>
              </a:rPr>
              <a:t>Communication</a:t>
            </a:r>
            <a:endParaRPr lang="en-GB" dirty="0"/>
          </a:p>
        </p:txBody>
      </p:sp>
      <p:sp>
        <p:nvSpPr>
          <p:cNvPr id="5" name="Content Placeholder 4">
            <a:extLst>
              <a:ext uri="{FF2B5EF4-FFF2-40B4-BE49-F238E27FC236}">
                <a16:creationId xmlns:a16="http://schemas.microsoft.com/office/drawing/2014/main" xmlns="" id="{55BE3443-E605-4577-BDB0-D716817A83F3}"/>
              </a:ext>
            </a:extLst>
          </p:cNvPr>
          <p:cNvSpPr>
            <a:spLocks noGrp="1"/>
          </p:cNvSpPr>
          <p:nvPr>
            <p:ph sz="half" idx="1"/>
          </p:nvPr>
        </p:nvSpPr>
        <p:spPr>
          <a:xfrm>
            <a:off x="386000" y="2340882"/>
            <a:ext cx="5181600" cy="3976085"/>
          </a:xfrm>
        </p:spPr>
        <p:txBody>
          <a:bodyPr/>
          <a:lstStyle/>
          <a:p>
            <a:r>
              <a:rPr lang="en-GB" b="1" dirty="0"/>
              <a:t>We use Aladdin </a:t>
            </a:r>
            <a:r>
              <a:rPr lang="en-GB" b="1" dirty="0" smtClean="0"/>
              <a:t>Connect </a:t>
            </a:r>
            <a:r>
              <a:rPr lang="en-GB" b="1" dirty="0"/>
              <a:t>to communicate with </a:t>
            </a:r>
            <a:r>
              <a:rPr lang="en-GB" b="1" dirty="0" smtClean="0"/>
              <a:t>parents.</a:t>
            </a:r>
            <a:endParaRPr lang="en-GB" b="1" dirty="0"/>
          </a:p>
          <a:p>
            <a:r>
              <a:rPr lang="en-GB" b="1" dirty="0"/>
              <a:t>We also send texts to </a:t>
            </a:r>
            <a:r>
              <a:rPr lang="en-GB" b="1" dirty="0" smtClean="0"/>
              <a:t>parents. </a:t>
            </a:r>
            <a:endParaRPr lang="en-GB" b="1" dirty="0"/>
          </a:p>
          <a:p>
            <a:r>
              <a:rPr lang="en-GB" b="1" dirty="0"/>
              <a:t>Paper notes will be sent home </a:t>
            </a:r>
            <a:r>
              <a:rPr lang="en-GB" b="1" dirty="0" smtClean="0"/>
              <a:t>sometimes.</a:t>
            </a:r>
            <a:endParaRPr lang="en-GB" b="1" dirty="0"/>
          </a:p>
          <a:p>
            <a:endParaRPr lang="en-GB" dirty="0"/>
          </a:p>
        </p:txBody>
      </p:sp>
      <p:sp>
        <p:nvSpPr>
          <p:cNvPr id="6" name="Content Placeholder 5">
            <a:extLst>
              <a:ext uri="{FF2B5EF4-FFF2-40B4-BE49-F238E27FC236}">
                <a16:creationId xmlns:a16="http://schemas.microsoft.com/office/drawing/2014/main" xmlns="" id="{73536647-7074-42A7-AD3E-F43C3A43096C}"/>
              </a:ext>
            </a:extLst>
          </p:cNvPr>
          <p:cNvSpPr>
            <a:spLocks noGrp="1"/>
          </p:cNvSpPr>
          <p:nvPr>
            <p:ph sz="half" idx="2"/>
          </p:nvPr>
        </p:nvSpPr>
        <p:spPr/>
        <p:txBody>
          <a:bodyPr/>
          <a:lstStyle/>
          <a:p>
            <a:endParaRPr lang="en-GB"/>
          </a:p>
        </p:txBody>
      </p:sp>
      <p:pic>
        <p:nvPicPr>
          <p:cNvPr id="12290" name="Picture 2" descr="Aladdin App | Powerstown Educate Together National School ...">
            <a:extLst>
              <a:ext uri="{FF2B5EF4-FFF2-40B4-BE49-F238E27FC236}">
                <a16:creationId xmlns:a16="http://schemas.microsoft.com/office/drawing/2014/main" xmlns="" id="{802D699F-D1E0-40E8-AFE8-001220BE1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019" y="1258899"/>
            <a:ext cx="5778852" cy="4340201"/>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a:extLst>
              <a:ext uri="{FF2B5EF4-FFF2-40B4-BE49-F238E27FC236}">
                <a16:creationId xmlns:a16="http://schemas.microsoft.com/office/drawing/2014/main" xmlns="" id="{F59D3718-D077-49AC-8DD3-764D7560A5E3}"/>
              </a:ext>
            </a:extLst>
          </p:cNvPr>
          <p:cNvSpPr>
            <a:spLocks noGrp="1"/>
          </p:cNvSpPr>
          <p:nvPr>
            <p:ph type="ftr" sz="quarter" idx="11"/>
          </p:nvPr>
        </p:nvSpPr>
        <p:spPr>
          <a:xfrm>
            <a:off x="911225" y="6128386"/>
            <a:ext cx="3758052" cy="912176"/>
          </a:xfrm>
        </p:spPr>
        <p:txBody>
          <a:bodyPr anchor="ctr">
            <a:normAutofit/>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sz="1800" b="0" dirty="0">
              <a:ea typeface="+mj-lt"/>
              <a:cs typeface="+mj-lt"/>
            </a:endParaRPr>
          </a:p>
          <a:p>
            <a:pPr>
              <a:spcAft>
                <a:spcPts val="600"/>
              </a:spcAft>
            </a:pPr>
            <a:endParaRPr lang="en-US" sz="1800" dirty="0"/>
          </a:p>
          <a:p>
            <a:pPr>
              <a:spcAft>
                <a:spcPts val="600"/>
              </a:spcAft>
            </a:pPr>
            <a:endParaRPr lang="en-US" sz="1800" dirty="0"/>
          </a:p>
        </p:txBody>
      </p:sp>
    </p:spTree>
    <p:extLst>
      <p:ext uri="{BB962C8B-B14F-4D97-AF65-F5344CB8AC3E}">
        <p14:creationId xmlns:p14="http://schemas.microsoft.com/office/powerpoint/2010/main" val="222050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E9057FB-F779-482F-BBB7-2D84E1752E1A}"/>
              </a:ext>
            </a:extLst>
          </p:cNvPr>
          <p:cNvSpPr>
            <a:spLocks noGrp="1"/>
          </p:cNvSpPr>
          <p:nvPr>
            <p:ph type="sldNum" sz="quarter" idx="12"/>
          </p:nvPr>
        </p:nvSpPr>
        <p:spPr/>
        <p:txBody>
          <a:bodyPr/>
          <a:lstStyle/>
          <a:p>
            <a:fld id="{98C0CDE5-970C-4CC4-BF43-0DA127E73E82}" type="slidenum">
              <a:rPr lang="en-US" noProof="0" smtClean="0"/>
              <a:t>22</a:t>
            </a:fld>
            <a:endParaRPr lang="en-US" noProof="0"/>
          </a:p>
        </p:txBody>
      </p:sp>
      <p:sp>
        <p:nvSpPr>
          <p:cNvPr id="4" name="Title 3">
            <a:extLst>
              <a:ext uri="{FF2B5EF4-FFF2-40B4-BE49-F238E27FC236}">
                <a16:creationId xmlns:a16="http://schemas.microsoft.com/office/drawing/2014/main" xmlns="" id="{EDE40C3E-51A1-474A-A80D-B75FECAE32A0}"/>
              </a:ext>
            </a:extLst>
          </p:cNvPr>
          <p:cNvSpPr>
            <a:spLocks noGrp="1"/>
          </p:cNvSpPr>
          <p:nvPr>
            <p:ph type="title"/>
          </p:nvPr>
        </p:nvSpPr>
        <p:spPr/>
        <p:txBody>
          <a:bodyPr/>
          <a:lstStyle/>
          <a:p>
            <a:r>
              <a:rPr lang="en-GB">
                <a:latin typeface="Aharoni"/>
                <a:cs typeface="Aharoni"/>
              </a:rPr>
              <a:t>Getting ready…</a:t>
            </a:r>
            <a:endParaRPr lang="en-GB" dirty="0"/>
          </a:p>
        </p:txBody>
      </p:sp>
      <p:sp>
        <p:nvSpPr>
          <p:cNvPr id="5" name="Content Placeholder 4">
            <a:extLst>
              <a:ext uri="{FF2B5EF4-FFF2-40B4-BE49-F238E27FC236}">
                <a16:creationId xmlns:a16="http://schemas.microsoft.com/office/drawing/2014/main" xmlns="" id="{901B42A9-F9A0-4DA0-8FF6-D5F3CC121EAD}"/>
              </a:ext>
            </a:extLst>
          </p:cNvPr>
          <p:cNvSpPr>
            <a:spLocks noGrp="1"/>
          </p:cNvSpPr>
          <p:nvPr>
            <p:ph idx="1"/>
          </p:nvPr>
        </p:nvSpPr>
        <p:spPr>
          <a:xfrm>
            <a:off x="612243" y="1778561"/>
            <a:ext cx="7381687" cy="3893886"/>
          </a:xfrm>
          <a:solidFill>
            <a:schemeClr val="bg1"/>
          </a:solidFill>
          <a:ln>
            <a:solidFill>
              <a:srgbClr val="4472C4"/>
            </a:solidFill>
          </a:ln>
        </p:spPr>
        <p:txBody>
          <a:bodyPr vert="horz" lIns="91440" tIns="45720" rIns="91440" bIns="45720" rtlCol="0" anchor="t">
            <a:normAutofit/>
          </a:bodyPr>
          <a:lstStyle/>
          <a:p>
            <a:pPr>
              <a:lnSpc>
                <a:spcPct val="100000"/>
              </a:lnSpc>
            </a:pPr>
            <a:r>
              <a:rPr lang="en-GB" sz="2400" b="1" dirty="0">
                <a:solidFill>
                  <a:schemeClr val="accent4">
                    <a:lumMod val="50000"/>
                  </a:schemeClr>
                </a:solidFill>
                <a:ea typeface="+mn-lt"/>
                <a:cs typeface="+mn-lt"/>
              </a:rPr>
              <a:t>Develop fine motor skills – Lots of playdough, jigsaws and </a:t>
            </a:r>
            <a:r>
              <a:rPr lang="en-GB" sz="2400" b="1" dirty="0" smtClean="0">
                <a:solidFill>
                  <a:schemeClr val="accent4">
                    <a:lumMod val="50000"/>
                  </a:schemeClr>
                </a:solidFill>
                <a:ea typeface="+mn-lt"/>
                <a:cs typeface="+mn-lt"/>
              </a:rPr>
              <a:t>Lego.</a:t>
            </a:r>
            <a:endParaRPr lang="en-GB" sz="2400" b="1" dirty="0">
              <a:solidFill>
                <a:schemeClr val="accent4">
                  <a:lumMod val="50000"/>
                </a:schemeClr>
              </a:solidFill>
              <a:ea typeface="+mn-lt"/>
              <a:cs typeface="+mn-lt"/>
            </a:endParaRPr>
          </a:p>
          <a:p>
            <a:pPr>
              <a:lnSpc>
                <a:spcPct val="100000"/>
              </a:lnSpc>
            </a:pPr>
            <a:r>
              <a:rPr lang="en-GB" sz="2400" b="1" dirty="0">
                <a:solidFill>
                  <a:schemeClr val="accent4">
                    <a:lumMod val="50000"/>
                  </a:schemeClr>
                </a:solidFill>
                <a:ea typeface="+mn-lt"/>
                <a:cs typeface="+mn-lt"/>
              </a:rPr>
              <a:t>Drawing and colouring pictures (using crayons/pencils</a:t>
            </a:r>
            <a:r>
              <a:rPr lang="en-GB" sz="2400" b="1" dirty="0" smtClean="0">
                <a:solidFill>
                  <a:schemeClr val="accent4">
                    <a:lumMod val="50000"/>
                  </a:schemeClr>
                </a:solidFill>
                <a:ea typeface="+mn-lt"/>
                <a:cs typeface="+mn-lt"/>
              </a:rPr>
              <a:t>).</a:t>
            </a:r>
            <a:endParaRPr lang="en-GB" sz="2400" b="1" dirty="0">
              <a:solidFill>
                <a:schemeClr val="accent4">
                  <a:lumMod val="50000"/>
                </a:schemeClr>
              </a:solidFill>
              <a:ea typeface="+mn-lt"/>
              <a:cs typeface="+mn-lt"/>
            </a:endParaRPr>
          </a:p>
          <a:p>
            <a:pPr>
              <a:lnSpc>
                <a:spcPct val="100000"/>
              </a:lnSpc>
            </a:pPr>
            <a:r>
              <a:rPr lang="en-GB" sz="2400" b="1" dirty="0">
                <a:solidFill>
                  <a:schemeClr val="accent4">
                    <a:lumMod val="50000"/>
                  </a:schemeClr>
                </a:solidFill>
              </a:rPr>
              <a:t>Revise the alphabet, numbers, colours, nursery rhymes or any learning covered in preschool (if applicable</a:t>
            </a:r>
            <a:r>
              <a:rPr lang="en-GB" sz="2400" b="1" dirty="0" smtClean="0">
                <a:solidFill>
                  <a:schemeClr val="accent4">
                    <a:lumMod val="50000"/>
                  </a:schemeClr>
                </a:solidFill>
              </a:rPr>
              <a:t>).</a:t>
            </a:r>
            <a:endParaRPr lang="en-GB" sz="2400" b="1" dirty="0">
              <a:solidFill>
                <a:schemeClr val="accent4">
                  <a:lumMod val="50000"/>
                </a:schemeClr>
              </a:solidFill>
            </a:endParaRPr>
          </a:p>
        </p:txBody>
      </p:sp>
      <p:sp>
        <p:nvSpPr>
          <p:cNvPr id="6" name="Footer Placeholder 2">
            <a:extLst>
              <a:ext uri="{FF2B5EF4-FFF2-40B4-BE49-F238E27FC236}">
                <a16:creationId xmlns:a16="http://schemas.microsoft.com/office/drawing/2014/main" xmlns="" id="{16E13C02-0AD2-4884-85E5-11210CEB6D43}"/>
              </a:ext>
            </a:extLst>
          </p:cNvPr>
          <p:cNvSpPr>
            <a:spLocks noGrp="1"/>
          </p:cNvSpPr>
          <p:nvPr>
            <p:ph type="ftr" sz="quarter" idx="11"/>
          </p:nvPr>
        </p:nvSpPr>
        <p:spPr>
          <a:xfrm>
            <a:off x="911225" y="6128386"/>
            <a:ext cx="3758052" cy="912176"/>
          </a:xfrm>
        </p:spPr>
        <p:txBody>
          <a:bodyPr anchor="ctr">
            <a:normAutofit/>
          </a:bodyPr>
          <a:lstStyle/>
          <a:p>
            <a:r>
              <a:rPr lang="en-US" sz="1800">
                <a:latin typeface="Aharoni"/>
                <a:cs typeface="Aharoni"/>
              </a:rPr>
              <a:t>Welcome to</a:t>
            </a:r>
            <a:endParaRPr lang="en-US" sz="1800" b="0">
              <a:ea typeface="+mj-lt"/>
              <a:cs typeface="+mj-lt"/>
            </a:endParaRPr>
          </a:p>
          <a:p>
            <a:r>
              <a:rPr lang="en-US" sz="1800">
                <a:latin typeface="Aharoni"/>
                <a:cs typeface="Aharoni"/>
              </a:rPr>
              <a:t>Scoil Bhríde Cailíní</a:t>
            </a:r>
            <a:endParaRPr lang="en-US" sz="1800" b="0">
              <a:ea typeface="+mj-lt"/>
              <a:cs typeface="+mj-lt"/>
            </a:endParaRPr>
          </a:p>
          <a:p>
            <a:endParaRPr lang="en-US" sz="1800" b="0">
              <a:ea typeface="+mj-lt"/>
              <a:cs typeface="+mj-lt"/>
            </a:endParaRPr>
          </a:p>
          <a:p>
            <a:pPr>
              <a:spcAft>
                <a:spcPts val="600"/>
              </a:spcAft>
            </a:pPr>
            <a:endParaRPr lang="en-US" sz="1800"/>
          </a:p>
          <a:p>
            <a:pPr>
              <a:spcAft>
                <a:spcPts val="600"/>
              </a:spcAft>
            </a:pPr>
            <a:endParaRPr lang="en-US" sz="1800" dirty="0"/>
          </a:p>
        </p:txBody>
      </p:sp>
      <p:pic>
        <p:nvPicPr>
          <p:cNvPr id="10" name="Picture 9" descr="Pencil Crayons on a blue background">
            <a:extLst>
              <a:ext uri="{FF2B5EF4-FFF2-40B4-BE49-F238E27FC236}">
                <a16:creationId xmlns:a16="http://schemas.microsoft.com/office/drawing/2014/main" xmlns="" id="{3333A216-0DBC-4DC5-9BA6-FBDB831C2186}"/>
              </a:ext>
            </a:extLst>
          </p:cNvPr>
          <p:cNvPicPr>
            <a:picLocks noChangeAspect="1"/>
          </p:cNvPicPr>
          <p:nvPr/>
        </p:nvPicPr>
        <p:blipFill rotWithShape="1">
          <a:blip r:embed="rId2"/>
          <a:srcRect t="24741"/>
          <a:stretch/>
        </p:blipFill>
        <p:spPr>
          <a:xfrm>
            <a:off x="8207442" y="1840010"/>
            <a:ext cx="2815151" cy="1588990"/>
          </a:xfrm>
          <a:prstGeom prst="rect">
            <a:avLst/>
          </a:prstGeom>
        </p:spPr>
      </p:pic>
      <p:pic>
        <p:nvPicPr>
          <p:cNvPr id="12" name="Picture 11" descr="Toy plastic numbers">
            <a:extLst>
              <a:ext uri="{FF2B5EF4-FFF2-40B4-BE49-F238E27FC236}">
                <a16:creationId xmlns:a16="http://schemas.microsoft.com/office/drawing/2014/main" xmlns="" id="{86D801AA-27FA-4CD6-935B-F88B20D23820}"/>
              </a:ext>
            </a:extLst>
          </p:cNvPr>
          <p:cNvPicPr>
            <a:picLocks noChangeAspect="1"/>
          </p:cNvPicPr>
          <p:nvPr/>
        </p:nvPicPr>
        <p:blipFill>
          <a:blip r:embed="rId3"/>
          <a:stretch>
            <a:fillRect/>
          </a:stretch>
        </p:blipFill>
        <p:spPr>
          <a:xfrm>
            <a:off x="8207442" y="3640663"/>
            <a:ext cx="2815151" cy="1876309"/>
          </a:xfrm>
          <a:prstGeom prst="rect">
            <a:avLst/>
          </a:prstGeom>
        </p:spPr>
      </p:pic>
    </p:spTree>
    <p:extLst>
      <p:ext uri="{BB962C8B-B14F-4D97-AF65-F5344CB8AC3E}">
        <p14:creationId xmlns:p14="http://schemas.microsoft.com/office/powerpoint/2010/main" val="171084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541FE6A-ECC7-4C7B-A418-7043FBCB6116}"/>
              </a:ext>
            </a:extLst>
          </p:cNvPr>
          <p:cNvSpPr>
            <a:spLocks noGrp="1"/>
          </p:cNvSpPr>
          <p:nvPr>
            <p:ph type="sldNum" sz="quarter" idx="12"/>
          </p:nvPr>
        </p:nvSpPr>
        <p:spPr/>
        <p:txBody>
          <a:bodyPr/>
          <a:lstStyle/>
          <a:p>
            <a:fld id="{98C0CDE5-970C-4CC4-BF43-0DA127E73E82}" type="slidenum">
              <a:rPr lang="en-US" noProof="0" smtClean="0"/>
              <a:t>23</a:t>
            </a:fld>
            <a:endParaRPr lang="en-US" noProof="0"/>
          </a:p>
        </p:txBody>
      </p:sp>
      <p:sp>
        <p:nvSpPr>
          <p:cNvPr id="4" name="Title 3">
            <a:extLst>
              <a:ext uri="{FF2B5EF4-FFF2-40B4-BE49-F238E27FC236}">
                <a16:creationId xmlns:a16="http://schemas.microsoft.com/office/drawing/2014/main" xmlns="" id="{70DDA14A-CCD8-4211-8666-9D8D491C3AD3}"/>
              </a:ext>
            </a:extLst>
          </p:cNvPr>
          <p:cNvSpPr>
            <a:spLocks noGrp="1"/>
          </p:cNvSpPr>
          <p:nvPr>
            <p:ph type="title"/>
          </p:nvPr>
        </p:nvSpPr>
        <p:spPr>
          <a:xfrm rot="21180000">
            <a:off x="486020" y="262635"/>
            <a:ext cx="4391191" cy="1325563"/>
          </a:xfrm>
        </p:spPr>
        <p:txBody>
          <a:bodyPr/>
          <a:lstStyle/>
          <a:p>
            <a:r>
              <a:rPr lang="en-GB" dirty="0">
                <a:latin typeface="Aharoni"/>
                <a:cs typeface="Aharoni"/>
              </a:rPr>
              <a:t>Encourage independence:</a:t>
            </a:r>
            <a:endParaRPr lang="en-GB" dirty="0"/>
          </a:p>
        </p:txBody>
      </p:sp>
      <p:sp>
        <p:nvSpPr>
          <p:cNvPr id="5" name="Content Placeholder 4">
            <a:extLst>
              <a:ext uri="{FF2B5EF4-FFF2-40B4-BE49-F238E27FC236}">
                <a16:creationId xmlns:a16="http://schemas.microsoft.com/office/drawing/2014/main" xmlns="" id="{37367D48-EEDE-4F4B-8FCD-64E094942AC3}"/>
              </a:ext>
            </a:extLst>
          </p:cNvPr>
          <p:cNvSpPr>
            <a:spLocks noGrp="1"/>
          </p:cNvSpPr>
          <p:nvPr>
            <p:ph idx="1"/>
          </p:nvPr>
        </p:nvSpPr>
        <p:spPr>
          <a:xfrm>
            <a:off x="656237" y="1850834"/>
            <a:ext cx="10622540" cy="4351338"/>
          </a:xfrm>
          <a:solidFill>
            <a:schemeClr val="bg1"/>
          </a:solidFill>
        </p:spPr>
        <p:txBody>
          <a:bodyPr>
            <a:normAutofit/>
          </a:bodyPr>
          <a:lstStyle/>
          <a:p>
            <a:pPr marL="457200" lvl="1" indent="0">
              <a:buNone/>
            </a:pPr>
            <a:r>
              <a:rPr lang="en-GB" sz="2800" u="sng" dirty="0"/>
              <a:t>Key skills to </a:t>
            </a:r>
            <a:r>
              <a:rPr lang="en-GB" sz="2800" u="sng" dirty="0" smtClean="0"/>
              <a:t>practise</a:t>
            </a:r>
            <a:endParaRPr lang="en-GB" sz="2800" u="sng" dirty="0"/>
          </a:p>
          <a:p>
            <a:pPr marL="457200" lvl="1" indent="0">
              <a:lnSpc>
                <a:spcPct val="150000"/>
              </a:lnSpc>
              <a:buNone/>
            </a:pPr>
            <a:r>
              <a:rPr lang="en-GB" dirty="0">
                <a:solidFill>
                  <a:schemeClr val="accent4">
                    <a:lumMod val="50000"/>
                  </a:schemeClr>
                </a:solidFill>
                <a:ea typeface="+mn-lt"/>
                <a:cs typeface="+mn-lt"/>
              </a:rPr>
              <a:t>Putting on and taking off jumper, coat, (for winter: </a:t>
            </a:r>
            <a:r>
              <a:rPr lang="en-GB" dirty="0" smtClean="0">
                <a:solidFill>
                  <a:schemeClr val="accent4">
                    <a:lumMod val="50000"/>
                  </a:schemeClr>
                </a:solidFill>
                <a:ea typeface="+mn-lt"/>
                <a:cs typeface="+mn-lt"/>
              </a:rPr>
              <a:t>hat, </a:t>
            </a:r>
            <a:r>
              <a:rPr lang="en-GB" dirty="0">
                <a:solidFill>
                  <a:schemeClr val="accent4">
                    <a:lumMod val="50000"/>
                  </a:schemeClr>
                </a:solidFill>
                <a:ea typeface="+mn-lt"/>
                <a:cs typeface="+mn-lt"/>
              </a:rPr>
              <a:t>scarf, gloves etc.)</a:t>
            </a:r>
          </a:p>
          <a:p>
            <a:pPr marL="457200" lvl="1" indent="0">
              <a:lnSpc>
                <a:spcPct val="150000"/>
              </a:lnSpc>
              <a:buNone/>
            </a:pPr>
            <a:r>
              <a:rPr lang="en-GB" dirty="0">
                <a:solidFill>
                  <a:schemeClr val="accent4">
                    <a:lumMod val="50000"/>
                  </a:schemeClr>
                </a:solidFill>
                <a:ea typeface="+mn-lt"/>
                <a:cs typeface="+mn-lt"/>
              </a:rPr>
              <a:t>Putting on shoes (</a:t>
            </a:r>
            <a:r>
              <a:rPr lang="en-GB" dirty="0" err="1">
                <a:solidFill>
                  <a:schemeClr val="accent4">
                    <a:lumMod val="50000"/>
                  </a:schemeClr>
                </a:solidFill>
                <a:ea typeface="+mn-lt"/>
                <a:cs typeface="+mn-lt"/>
              </a:rPr>
              <a:t>velcro</a:t>
            </a:r>
            <a:r>
              <a:rPr lang="en-GB" dirty="0">
                <a:solidFill>
                  <a:schemeClr val="accent4">
                    <a:lumMod val="50000"/>
                  </a:schemeClr>
                </a:solidFill>
                <a:ea typeface="+mn-lt"/>
                <a:cs typeface="+mn-lt"/>
              </a:rPr>
              <a:t> instead of laces is advisable)</a:t>
            </a:r>
          </a:p>
          <a:p>
            <a:pPr marL="457200" lvl="1" indent="0">
              <a:lnSpc>
                <a:spcPct val="150000"/>
              </a:lnSpc>
              <a:buNone/>
            </a:pPr>
            <a:r>
              <a:rPr lang="en-GB" dirty="0">
                <a:solidFill>
                  <a:schemeClr val="accent4">
                    <a:lumMod val="50000"/>
                  </a:schemeClr>
                </a:solidFill>
                <a:ea typeface="+mn-lt"/>
                <a:cs typeface="+mn-lt"/>
              </a:rPr>
              <a:t>Opening and closing lunch box and bottle </a:t>
            </a:r>
          </a:p>
          <a:p>
            <a:pPr marL="457200" lvl="1" indent="0">
              <a:lnSpc>
                <a:spcPct val="150000"/>
              </a:lnSpc>
              <a:buNone/>
            </a:pPr>
            <a:r>
              <a:rPr lang="en-GB" dirty="0">
                <a:solidFill>
                  <a:schemeClr val="accent4">
                    <a:lumMod val="50000"/>
                  </a:schemeClr>
                </a:solidFill>
                <a:ea typeface="+mn-lt"/>
                <a:cs typeface="+mn-lt"/>
              </a:rPr>
              <a:t>Zipping and putting on school </a:t>
            </a:r>
            <a:r>
              <a:rPr lang="en-GB" dirty="0" smtClean="0">
                <a:solidFill>
                  <a:schemeClr val="accent4">
                    <a:lumMod val="50000"/>
                  </a:schemeClr>
                </a:solidFill>
                <a:ea typeface="+mn-lt"/>
                <a:cs typeface="+mn-lt"/>
              </a:rPr>
              <a:t>bag</a:t>
            </a:r>
            <a:r>
              <a:rPr lang="en-GB" dirty="0">
                <a:solidFill>
                  <a:schemeClr val="accent4">
                    <a:lumMod val="50000"/>
                  </a:schemeClr>
                </a:solidFill>
                <a:ea typeface="+mn-lt"/>
                <a:cs typeface="+mn-lt"/>
              </a:rPr>
              <a:t> </a:t>
            </a:r>
          </a:p>
          <a:p>
            <a:pPr marL="457200" lvl="1" indent="0">
              <a:lnSpc>
                <a:spcPct val="150000"/>
              </a:lnSpc>
              <a:buNone/>
            </a:pPr>
            <a:r>
              <a:rPr lang="en-GB" dirty="0">
                <a:solidFill>
                  <a:srgbClr val="000000"/>
                </a:solidFill>
              </a:rPr>
              <a:t>Using the toilet </a:t>
            </a:r>
          </a:p>
          <a:p>
            <a:pPr marL="457200" lvl="1" indent="0">
              <a:lnSpc>
                <a:spcPct val="150000"/>
              </a:lnSpc>
              <a:buNone/>
            </a:pPr>
            <a:r>
              <a:rPr lang="en-GB" dirty="0">
                <a:solidFill>
                  <a:srgbClr val="000000"/>
                </a:solidFill>
              </a:rPr>
              <a:t>Washing hands with soap</a:t>
            </a:r>
            <a:endParaRPr lang="en-GB" sz="2000" dirty="0">
              <a:solidFill>
                <a:srgbClr val="000000"/>
              </a:solidFill>
            </a:endParaRPr>
          </a:p>
        </p:txBody>
      </p:sp>
      <p:pic>
        <p:nvPicPr>
          <p:cNvPr id="8" name="Graphic 7" descr="Lunch Box">
            <a:extLst>
              <a:ext uri="{FF2B5EF4-FFF2-40B4-BE49-F238E27FC236}">
                <a16:creationId xmlns:a16="http://schemas.microsoft.com/office/drawing/2014/main" xmlns="" id="{6E8B8966-4BAD-4AE5-B898-25E7CCCFDD7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36134" y="3575365"/>
            <a:ext cx="503329" cy="503329"/>
          </a:xfrm>
          <a:prstGeom prst="rect">
            <a:avLst/>
          </a:prstGeom>
        </p:spPr>
      </p:pic>
      <p:pic>
        <p:nvPicPr>
          <p:cNvPr id="10" name="Graphic 9" descr="Backpack">
            <a:extLst>
              <a:ext uri="{FF2B5EF4-FFF2-40B4-BE49-F238E27FC236}">
                <a16:creationId xmlns:a16="http://schemas.microsoft.com/office/drawing/2014/main" xmlns="" id="{7E9D0BF5-7B03-47F5-9568-59E7B5E6B50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04093" y="4292433"/>
            <a:ext cx="403225" cy="403225"/>
          </a:xfrm>
          <a:prstGeom prst="rect">
            <a:avLst/>
          </a:prstGeom>
        </p:spPr>
      </p:pic>
      <p:pic>
        <p:nvPicPr>
          <p:cNvPr id="14" name="Graphic 13" descr="Boot">
            <a:extLst>
              <a:ext uri="{FF2B5EF4-FFF2-40B4-BE49-F238E27FC236}">
                <a16:creationId xmlns:a16="http://schemas.microsoft.com/office/drawing/2014/main" xmlns="" id="{645E38C0-C985-4BA4-BD6B-CFC2F4E7273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96116" y="2947835"/>
            <a:ext cx="450149" cy="450149"/>
          </a:xfrm>
          <a:prstGeom prst="rect">
            <a:avLst/>
          </a:prstGeom>
        </p:spPr>
      </p:pic>
      <p:pic>
        <p:nvPicPr>
          <p:cNvPr id="18" name="Graphic 17" descr="Zipper">
            <a:extLst>
              <a:ext uri="{FF2B5EF4-FFF2-40B4-BE49-F238E27FC236}">
                <a16:creationId xmlns:a16="http://schemas.microsoft.com/office/drawing/2014/main" xmlns="" id="{E4238155-6173-4103-B922-FB072D8E1E9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56237" y="2340710"/>
            <a:ext cx="463762" cy="463762"/>
          </a:xfrm>
          <a:prstGeom prst="rect">
            <a:avLst/>
          </a:prstGeom>
        </p:spPr>
      </p:pic>
      <p:pic>
        <p:nvPicPr>
          <p:cNvPr id="20" name="Graphic 19" descr="Clapping hands">
            <a:extLst>
              <a:ext uri="{FF2B5EF4-FFF2-40B4-BE49-F238E27FC236}">
                <a16:creationId xmlns:a16="http://schemas.microsoft.com/office/drawing/2014/main" xmlns="" id="{AABEC76F-0737-4B86-A7D4-9BE4A7C3C5F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22479" y="5530095"/>
            <a:ext cx="568382" cy="568382"/>
          </a:xfrm>
          <a:prstGeom prst="rect">
            <a:avLst/>
          </a:prstGeom>
        </p:spPr>
      </p:pic>
      <p:pic>
        <p:nvPicPr>
          <p:cNvPr id="22" name="Graphic 21" descr="Toilet">
            <a:extLst>
              <a:ext uri="{FF2B5EF4-FFF2-40B4-BE49-F238E27FC236}">
                <a16:creationId xmlns:a16="http://schemas.microsoft.com/office/drawing/2014/main" xmlns="" id="{D14052BE-3127-4BFD-8842-8F84A69D5BF3}"/>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646821" y="4903472"/>
            <a:ext cx="450149" cy="450149"/>
          </a:xfrm>
          <a:prstGeom prst="rect">
            <a:avLst/>
          </a:prstGeom>
        </p:spPr>
      </p:pic>
    </p:spTree>
    <p:extLst>
      <p:ext uri="{BB962C8B-B14F-4D97-AF65-F5344CB8AC3E}">
        <p14:creationId xmlns:p14="http://schemas.microsoft.com/office/powerpoint/2010/main" val="308877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1F9450B-E110-492A-9854-60ECE72DD36C}"/>
              </a:ext>
            </a:extLst>
          </p:cNvPr>
          <p:cNvSpPr>
            <a:spLocks noGrp="1"/>
          </p:cNvSpPr>
          <p:nvPr>
            <p:ph type="sldNum" sz="quarter" idx="12"/>
          </p:nvPr>
        </p:nvSpPr>
        <p:spPr/>
        <p:txBody>
          <a:bodyPr/>
          <a:lstStyle/>
          <a:p>
            <a:fld id="{98C0CDE5-970C-4CC4-BF43-0DA127E73E82}" type="slidenum">
              <a:rPr lang="en-US" noProof="0" smtClean="0"/>
              <a:t>24</a:t>
            </a:fld>
            <a:endParaRPr lang="en-US" noProof="0"/>
          </a:p>
        </p:txBody>
      </p:sp>
      <p:sp>
        <p:nvSpPr>
          <p:cNvPr id="4" name="Title 3">
            <a:extLst>
              <a:ext uri="{FF2B5EF4-FFF2-40B4-BE49-F238E27FC236}">
                <a16:creationId xmlns:a16="http://schemas.microsoft.com/office/drawing/2014/main" xmlns="" id="{4DE88537-8E29-4433-8D6D-59605A8B3671}"/>
              </a:ext>
            </a:extLst>
          </p:cNvPr>
          <p:cNvSpPr>
            <a:spLocks noGrp="1"/>
          </p:cNvSpPr>
          <p:nvPr>
            <p:ph type="title"/>
          </p:nvPr>
        </p:nvSpPr>
        <p:spPr/>
        <p:txBody>
          <a:bodyPr>
            <a:normAutofit/>
          </a:bodyPr>
          <a:lstStyle/>
          <a:p>
            <a:r>
              <a:rPr lang="en-GB">
                <a:latin typeface="Aharoni"/>
                <a:cs typeface="Aharoni"/>
              </a:rPr>
              <a:t>School Uniform</a:t>
            </a:r>
          </a:p>
        </p:txBody>
      </p:sp>
      <p:sp>
        <p:nvSpPr>
          <p:cNvPr id="5" name="Content Placeholder 4">
            <a:extLst>
              <a:ext uri="{FF2B5EF4-FFF2-40B4-BE49-F238E27FC236}">
                <a16:creationId xmlns:a16="http://schemas.microsoft.com/office/drawing/2014/main" xmlns="" id="{E2ED7AD1-CAC7-4784-8437-6C82B74AB3F6}"/>
              </a:ext>
            </a:extLst>
          </p:cNvPr>
          <p:cNvSpPr>
            <a:spLocks noGrp="1"/>
          </p:cNvSpPr>
          <p:nvPr>
            <p:ph sz="half" idx="1"/>
          </p:nvPr>
        </p:nvSpPr>
        <p:spPr>
          <a:xfrm>
            <a:off x="838199" y="1722758"/>
            <a:ext cx="6929488" cy="4223066"/>
          </a:xfrm>
          <a:solidFill>
            <a:schemeClr val="bg1"/>
          </a:solidFill>
          <a:ln>
            <a:solidFill>
              <a:schemeClr val="bg1"/>
            </a:solidFill>
          </a:ln>
        </p:spPr>
        <p:txBody>
          <a:bodyPr vert="horz" lIns="91440" tIns="45720" rIns="91440" bIns="45720" rtlCol="0" anchor="t">
            <a:noAutofit/>
          </a:bodyPr>
          <a:lstStyle/>
          <a:p>
            <a:pPr marL="0" indent="0">
              <a:buNone/>
            </a:pPr>
            <a:r>
              <a:rPr lang="en-GB" sz="2000" b="1" dirty="0">
                <a:solidFill>
                  <a:schemeClr val="accent4">
                    <a:lumMod val="50000"/>
                  </a:schemeClr>
                </a:solidFill>
                <a:ea typeface="+mn-lt"/>
                <a:cs typeface="+mn-lt"/>
              </a:rPr>
              <a:t>Our school uniforms are available to purchase in Leddy Uniforms, Blanchardstown Village or Happy Events in Blanchardstown Centre. </a:t>
            </a:r>
            <a:endParaRPr lang="en-GB" sz="2000" dirty="0">
              <a:ea typeface="+mn-lt"/>
              <a:cs typeface="+mn-lt"/>
            </a:endParaRPr>
          </a:p>
          <a:p>
            <a:r>
              <a:rPr lang="en-GB" sz="2000" b="1" u="sng" dirty="0">
                <a:solidFill>
                  <a:schemeClr val="accent4">
                    <a:lumMod val="50000"/>
                  </a:schemeClr>
                </a:solidFill>
                <a:ea typeface="+mn-lt"/>
                <a:cs typeface="+mn-lt"/>
              </a:rPr>
              <a:t>Full school uniform </a:t>
            </a:r>
            <a:r>
              <a:rPr lang="en-GB" sz="2000" b="1" dirty="0">
                <a:solidFill>
                  <a:schemeClr val="accent4">
                    <a:lumMod val="50000"/>
                  </a:schemeClr>
                </a:solidFill>
                <a:ea typeface="+mn-lt"/>
                <a:cs typeface="+mn-lt"/>
              </a:rPr>
              <a:t>– </a:t>
            </a:r>
            <a:r>
              <a:rPr lang="en-GB" sz="2000" dirty="0">
                <a:solidFill>
                  <a:schemeClr val="accent4">
                    <a:lumMod val="50000"/>
                  </a:schemeClr>
                </a:solidFill>
                <a:ea typeface="+mn-lt"/>
                <a:cs typeface="+mn-lt"/>
              </a:rPr>
              <a:t>navy cardigan/jumper, light blue shirt, grey pinafore/skirt/trousers, navy tie with blue stripe, comfortable black shoes.</a:t>
            </a:r>
            <a:endParaRPr lang="en-GB" sz="2000" dirty="0">
              <a:solidFill>
                <a:schemeClr val="accent4">
                  <a:lumMod val="50000"/>
                </a:schemeClr>
              </a:solidFill>
            </a:endParaRPr>
          </a:p>
          <a:p>
            <a:r>
              <a:rPr lang="en-GB" sz="2000" b="1" u="sng" dirty="0">
                <a:solidFill>
                  <a:schemeClr val="accent4">
                    <a:lumMod val="50000"/>
                  </a:schemeClr>
                </a:solidFill>
                <a:ea typeface="+mn-lt"/>
                <a:cs typeface="+mn-lt"/>
              </a:rPr>
              <a:t>School Tracksuit </a:t>
            </a:r>
            <a:r>
              <a:rPr lang="en-GB" sz="2000" dirty="0">
                <a:solidFill>
                  <a:schemeClr val="accent4">
                    <a:lumMod val="50000"/>
                  </a:schemeClr>
                </a:solidFill>
                <a:ea typeface="+mn-lt"/>
                <a:cs typeface="+mn-lt"/>
              </a:rPr>
              <a:t>or plain navy tracksuit , pale blue polo shirt and runners.</a:t>
            </a:r>
          </a:p>
          <a:p>
            <a:r>
              <a:rPr lang="en-IE" sz="2000" b="1" dirty="0">
                <a:solidFill>
                  <a:schemeClr val="accent4">
                    <a:lumMod val="50000"/>
                  </a:schemeClr>
                </a:solidFill>
              </a:rPr>
              <a:t>Sew-on school crests are also available in Happy Events, or Leddy Uniforms. </a:t>
            </a:r>
            <a:endParaRPr lang="en-GB" sz="2000" b="1" dirty="0">
              <a:solidFill>
                <a:schemeClr val="accent4">
                  <a:lumMod val="50000"/>
                </a:schemeClr>
              </a:solidFill>
            </a:endParaRPr>
          </a:p>
          <a:p>
            <a:r>
              <a:rPr lang="en-GB" sz="2000" b="1" dirty="0">
                <a:solidFill>
                  <a:schemeClr val="accent4">
                    <a:lumMod val="50000"/>
                  </a:schemeClr>
                </a:solidFill>
                <a:ea typeface="+mn-lt"/>
                <a:cs typeface="+mn-lt"/>
              </a:rPr>
              <a:t>Uniforms must be worn everyday and tracksuit on P.E. days.</a:t>
            </a:r>
          </a:p>
          <a:p>
            <a:pPr marL="0" indent="0" algn="ctr">
              <a:buNone/>
            </a:pPr>
            <a:r>
              <a:rPr lang="en-GB" sz="2400" dirty="0">
                <a:solidFill>
                  <a:schemeClr val="accent4">
                    <a:lumMod val="50000"/>
                  </a:schemeClr>
                </a:solidFill>
                <a:ea typeface="+mn-lt"/>
                <a:cs typeface="+mn-lt"/>
              </a:rPr>
              <a:t>Please label every item of clothing.</a:t>
            </a:r>
          </a:p>
          <a:p>
            <a:endParaRPr lang="en-GB" sz="1800" b="1" dirty="0">
              <a:solidFill>
                <a:schemeClr val="accent4">
                  <a:lumMod val="50000"/>
                </a:schemeClr>
              </a:solidFill>
              <a:ea typeface="+mn-lt"/>
              <a:cs typeface="+mn-lt"/>
            </a:endParaRPr>
          </a:p>
          <a:p>
            <a:endParaRPr lang="en-GB" sz="1800" dirty="0"/>
          </a:p>
        </p:txBody>
      </p:sp>
      <p:pic>
        <p:nvPicPr>
          <p:cNvPr id="7" name="Picture 7" descr="A group of people posing for a photo&#10;&#10;Description generated with very high confidence">
            <a:extLst>
              <a:ext uri="{FF2B5EF4-FFF2-40B4-BE49-F238E27FC236}">
                <a16:creationId xmlns:a16="http://schemas.microsoft.com/office/drawing/2014/main" xmlns="" id="{AC70B6A8-8E14-4C71-BB50-B1925C463CA7}"/>
              </a:ext>
            </a:extLst>
          </p:cNvPr>
          <p:cNvPicPr>
            <a:picLocks noGrp="1" noChangeAspect="1"/>
          </p:cNvPicPr>
          <p:nvPr>
            <p:ph sz="half" idx="2"/>
          </p:nvPr>
        </p:nvPicPr>
        <p:blipFill rotWithShape="1">
          <a:blip r:embed="rId2"/>
          <a:srcRect l="29384" t="22223" r="24085" b="693"/>
          <a:stretch/>
        </p:blipFill>
        <p:spPr>
          <a:xfrm>
            <a:off x="8182465" y="1527141"/>
            <a:ext cx="2884603" cy="3591614"/>
          </a:xfrm>
        </p:spPr>
      </p:pic>
      <p:sp>
        <p:nvSpPr>
          <p:cNvPr id="8" name="Footer Placeholder 2">
            <a:extLst>
              <a:ext uri="{FF2B5EF4-FFF2-40B4-BE49-F238E27FC236}">
                <a16:creationId xmlns:a16="http://schemas.microsoft.com/office/drawing/2014/main" xmlns="" id="{D6EF4ACD-ECBB-4D08-BD0D-C50CAFF89DDE}"/>
              </a:ext>
            </a:extLst>
          </p:cNvPr>
          <p:cNvSpPr>
            <a:spLocks noGrp="1"/>
          </p:cNvSpPr>
          <p:nvPr>
            <p:ph type="ftr" sz="quarter" idx="11"/>
          </p:nvPr>
        </p:nvSpPr>
        <p:spPr>
          <a:xfrm>
            <a:off x="911225" y="6128386"/>
            <a:ext cx="3758052" cy="912176"/>
          </a:xfrm>
        </p:spPr>
        <p:txBody>
          <a:bodyPr anchor="ctr">
            <a:normAutofit/>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sz="1800" b="0" dirty="0">
              <a:ea typeface="+mj-lt"/>
              <a:cs typeface="+mj-lt"/>
            </a:endParaRPr>
          </a:p>
          <a:p>
            <a:pPr>
              <a:spcAft>
                <a:spcPts val="600"/>
              </a:spcAft>
            </a:pPr>
            <a:endParaRPr lang="en-US" sz="1800" dirty="0"/>
          </a:p>
          <a:p>
            <a:pPr>
              <a:spcAft>
                <a:spcPts val="600"/>
              </a:spcAft>
            </a:pPr>
            <a:endParaRPr lang="en-US" sz="1800" dirty="0"/>
          </a:p>
        </p:txBody>
      </p:sp>
    </p:spTree>
    <p:extLst>
      <p:ext uri="{BB962C8B-B14F-4D97-AF65-F5344CB8AC3E}">
        <p14:creationId xmlns:p14="http://schemas.microsoft.com/office/powerpoint/2010/main" val="1766174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2E1C9EB-4B8C-45E1-96B3-AF4FCD32C0DF}"/>
              </a:ext>
            </a:extLst>
          </p:cNvPr>
          <p:cNvSpPr>
            <a:spLocks noGrp="1"/>
          </p:cNvSpPr>
          <p:nvPr>
            <p:ph type="sldNum" sz="quarter" idx="12"/>
          </p:nvPr>
        </p:nvSpPr>
        <p:spPr/>
        <p:txBody>
          <a:bodyPr/>
          <a:lstStyle/>
          <a:p>
            <a:fld id="{98C0CDE5-970C-4CC4-BF43-0DA127E73E82}" type="slidenum">
              <a:rPr lang="en-US" noProof="0" smtClean="0"/>
              <a:t>25</a:t>
            </a:fld>
            <a:endParaRPr lang="en-US" noProof="0"/>
          </a:p>
        </p:txBody>
      </p:sp>
      <p:sp>
        <p:nvSpPr>
          <p:cNvPr id="4" name="Title 3">
            <a:extLst>
              <a:ext uri="{FF2B5EF4-FFF2-40B4-BE49-F238E27FC236}">
                <a16:creationId xmlns:a16="http://schemas.microsoft.com/office/drawing/2014/main" xmlns="" id="{31EC77EE-21AA-4656-90FE-489D5157D63A}"/>
              </a:ext>
            </a:extLst>
          </p:cNvPr>
          <p:cNvSpPr>
            <a:spLocks noGrp="1"/>
          </p:cNvSpPr>
          <p:nvPr>
            <p:ph type="title"/>
          </p:nvPr>
        </p:nvSpPr>
        <p:spPr/>
        <p:txBody>
          <a:bodyPr>
            <a:normAutofit/>
          </a:bodyPr>
          <a:lstStyle/>
          <a:p>
            <a:r>
              <a:rPr lang="en-GB" sz="4400" dirty="0">
                <a:latin typeface="Aharoni"/>
                <a:cs typeface="Aharoni"/>
              </a:rPr>
              <a:t>Materials</a:t>
            </a:r>
          </a:p>
        </p:txBody>
      </p:sp>
      <p:sp>
        <p:nvSpPr>
          <p:cNvPr id="5" name="Content Placeholder 4">
            <a:extLst>
              <a:ext uri="{FF2B5EF4-FFF2-40B4-BE49-F238E27FC236}">
                <a16:creationId xmlns:a16="http://schemas.microsoft.com/office/drawing/2014/main" xmlns="" id="{11F9AFCA-FAFA-497D-919F-9D1CAA6A121E}"/>
              </a:ext>
            </a:extLst>
          </p:cNvPr>
          <p:cNvSpPr>
            <a:spLocks noGrp="1"/>
          </p:cNvSpPr>
          <p:nvPr>
            <p:ph sz="half" idx="1"/>
          </p:nvPr>
        </p:nvSpPr>
        <p:spPr>
          <a:xfrm>
            <a:off x="730624" y="1827170"/>
            <a:ext cx="5181600" cy="3976085"/>
          </a:xfrm>
          <a:solidFill>
            <a:schemeClr val="bg1"/>
          </a:solidFill>
        </p:spPr>
        <p:txBody>
          <a:bodyPr vert="horz" lIns="91440" tIns="45720" rIns="91440" bIns="45720" rtlCol="0" anchor="t">
            <a:normAutofit fontScale="85000" lnSpcReduction="20000"/>
          </a:bodyPr>
          <a:lstStyle/>
          <a:p>
            <a:r>
              <a:rPr lang="en-GB" b="1" dirty="0">
                <a:solidFill>
                  <a:schemeClr val="accent4">
                    <a:lumMod val="50000"/>
                  </a:schemeClr>
                </a:solidFill>
                <a:ea typeface="+mn-lt"/>
                <a:cs typeface="+mn-lt"/>
              </a:rPr>
              <a:t>School bag </a:t>
            </a:r>
            <a:r>
              <a:rPr lang="en-GB" dirty="0">
                <a:solidFill>
                  <a:schemeClr val="accent4">
                    <a:lumMod val="50000"/>
                  </a:schemeClr>
                </a:solidFill>
                <a:ea typeface="+mn-lt"/>
                <a:cs typeface="+mn-lt"/>
              </a:rPr>
              <a:t>-</a:t>
            </a:r>
            <a:r>
              <a:rPr lang="en-GB" dirty="0" smtClean="0">
                <a:solidFill>
                  <a:schemeClr val="accent4">
                    <a:lumMod val="50000"/>
                  </a:schemeClr>
                </a:solidFill>
                <a:ea typeface="+mn-lt"/>
                <a:cs typeface="+mn-lt"/>
              </a:rPr>
              <a:t>should </a:t>
            </a:r>
            <a:r>
              <a:rPr lang="en-GB" dirty="0">
                <a:solidFill>
                  <a:schemeClr val="accent4">
                    <a:lumMod val="50000"/>
                  </a:schemeClr>
                </a:solidFill>
                <a:ea typeface="+mn-lt"/>
                <a:cs typeface="+mn-lt"/>
              </a:rPr>
              <a:t>be big enough to fit an A4 size book and </a:t>
            </a:r>
            <a:r>
              <a:rPr lang="en-GB" dirty="0" smtClean="0">
                <a:solidFill>
                  <a:schemeClr val="accent4">
                    <a:lumMod val="50000"/>
                  </a:schemeClr>
                </a:solidFill>
                <a:ea typeface="+mn-lt"/>
                <a:cs typeface="+mn-lt"/>
              </a:rPr>
              <a:t>lunch.</a:t>
            </a:r>
            <a:endParaRPr lang="en-GB" dirty="0">
              <a:solidFill>
                <a:schemeClr val="accent4">
                  <a:lumMod val="50000"/>
                </a:schemeClr>
              </a:solidFill>
              <a:ea typeface="+mn-lt"/>
              <a:cs typeface="+mn-lt"/>
            </a:endParaRPr>
          </a:p>
          <a:p>
            <a:r>
              <a:rPr lang="en-GB" dirty="0">
                <a:solidFill>
                  <a:schemeClr val="accent4">
                    <a:lumMod val="50000"/>
                  </a:schemeClr>
                </a:solidFill>
                <a:ea typeface="+mn-lt"/>
                <a:cs typeface="+mn-lt"/>
              </a:rPr>
              <a:t>Book list will be sent out by end of </a:t>
            </a:r>
            <a:r>
              <a:rPr lang="en-GB" dirty="0" smtClean="0">
                <a:solidFill>
                  <a:schemeClr val="accent4">
                    <a:lumMod val="50000"/>
                  </a:schemeClr>
                </a:solidFill>
                <a:ea typeface="+mn-lt"/>
                <a:cs typeface="+mn-lt"/>
              </a:rPr>
              <a:t>June.</a:t>
            </a:r>
            <a:endParaRPr lang="en-US" dirty="0">
              <a:solidFill>
                <a:schemeClr val="accent4">
                  <a:lumMod val="50000"/>
                </a:schemeClr>
              </a:solidFill>
              <a:ea typeface="+mn-lt"/>
              <a:cs typeface="+mn-lt"/>
            </a:endParaRPr>
          </a:p>
          <a:p>
            <a:r>
              <a:rPr lang="en-GB" dirty="0">
                <a:solidFill>
                  <a:schemeClr val="accent4">
                    <a:lumMod val="50000"/>
                  </a:schemeClr>
                </a:solidFill>
                <a:ea typeface="+mn-lt"/>
                <a:cs typeface="+mn-lt"/>
              </a:rPr>
              <a:t>Books to be paid for online by </a:t>
            </a:r>
            <a:r>
              <a:rPr lang="en-GB" b="1" dirty="0">
                <a:solidFill>
                  <a:schemeClr val="accent4">
                    <a:lumMod val="50000"/>
                  </a:schemeClr>
                </a:solidFill>
                <a:ea typeface="+mn-lt"/>
                <a:cs typeface="+mn-lt"/>
              </a:rPr>
              <a:t>June </a:t>
            </a:r>
            <a:r>
              <a:rPr lang="en-GB" b="1" dirty="0" smtClean="0">
                <a:solidFill>
                  <a:schemeClr val="accent4">
                    <a:lumMod val="50000"/>
                  </a:schemeClr>
                </a:solidFill>
                <a:ea typeface="+mn-lt"/>
                <a:cs typeface="+mn-lt"/>
              </a:rPr>
              <a:t>30</a:t>
            </a:r>
            <a:r>
              <a:rPr lang="en-GB" b="1" baseline="30000" dirty="0" smtClean="0">
                <a:solidFill>
                  <a:schemeClr val="accent4">
                    <a:lumMod val="50000"/>
                  </a:schemeClr>
                </a:solidFill>
                <a:ea typeface="+mn-lt"/>
                <a:cs typeface="+mn-lt"/>
              </a:rPr>
              <a:t>th</a:t>
            </a:r>
            <a:r>
              <a:rPr lang="en-GB" b="1" dirty="0" smtClean="0">
                <a:solidFill>
                  <a:schemeClr val="accent4">
                    <a:lumMod val="50000"/>
                  </a:schemeClr>
                </a:solidFill>
                <a:ea typeface="+mn-lt"/>
                <a:cs typeface="+mn-lt"/>
              </a:rPr>
              <a:t> </a:t>
            </a:r>
            <a:r>
              <a:rPr lang="en-GB" dirty="0" smtClean="0">
                <a:solidFill>
                  <a:schemeClr val="accent4">
                    <a:lumMod val="50000"/>
                  </a:schemeClr>
                </a:solidFill>
                <a:ea typeface="+mn-lt"/>
                <a:cs typeface="+mn-lt"/>
              </a:rPr>
              <a:t>and </a:t>
            </a:r>
            <a:r>
              <a:rPr lang="en-GB" dirty="0">
                <a:solidFill>
                  <a:schemeClr val="accent4">
                    <a:lumMod val="50000"/>
                  </a:schemeClr>
                </a:solidFill>
                <a:ea typeface="+mn-lt"/>
                <a:cs typeface="+mn-lt"/>
              </a:rPr>
              <a:t>books will be available for you in </a:t>
            </a:r>
            <a:r>
              <a:rPr lang="en-GB" dirty="0" smtClean="0">
                <a:solidFill>
                  <a:schemeClr val="accent4">
                    <a:lumMod val="50000"/>
                  </a:schemeClr>
                </a:solidFill>
                <a:ea typeface="+mn-lt"/>
                <a:cs typeface="+mn-lt"/>
              </a:rPr>
              <a:t>September.</a:t>
            </a:r>
            <a:endParaRPr lang="en-US" dirty="0">
              <a:solidFill>
                <a:schemeClr val="accent4">
                  <a:lumMod val="50000"/>
                </a:schemeClr>
              </a:solidFill>
              <a:ea typeface="+mn-lt"/>
              <a:cs typeface="+mn-lt"/>
            </a:endParaRPr>
          </a:p>
          <a:p>
            <a:r>
              <a:rPr lang="en-GB" dirty="0">
                <a:solidFill>
                  <a:schemeClr val="accent4">
                    <a:lumMod val="50000"/>
                  </a:schemeClr>
                </a:solidFill>
                <a:ea typeface="+mn-lt"/>
                <a:cs typeface="+mn-lt"/>
              </a:rPr>
              <a:t>School will have materials </a:t>
            </a:r>
            <a:r>
              <a:rPr lang="en-GB" dirty="0" smtClean="0">
                <a:solidFill>
                  <a:schemeClr val="accent4">
                    <a:lumMod val="50000"/>
                  </a:schemeClr>
                </a:solidFill>
                <a:ea typeface="+mn-lt"/>
                <a:cs typeface="+mn-lt"/>
              </a:rPr>
              <a:t>-pencils</a:t>
            </a:r>
            <a:r>
              <a:rPr lang="en-GB" dirty="0">
                <a:solidFill>
                  <a:schemeClr val="accent4">
                    <a:lumMod val="50000"/>
                  </a:schemeClr>
                </a:solidFill>
                <a:ea typeface="+mn-lt"/>
                <a:cs typeface="+mn-lt"/>
              </a:rPr>
              <a:t>, crayons </a:t>
            </a:r>
            <a:r>
              <a:rPr lang="en-GB" dirty="0" smtClean="0">
                <a:solidFill>
                  <a:schemeClr val="accent4">
                    <a:lumMod val="50000"/>
                  </a:schemeClr>
                </a:solidFill>
                <a:ea typeface="+mn-lt"/>
                <a:cs typeface="+mn-lt"/>
              </a:rPr>
              <a:t>etc. </a:t>
            </a:r>
            <a:r>
              <a:rPr lang="en-GB" b="1" dirty="0">
                <a:solidFill>
                  <a:schemeClr val="accent4">
                    <a:lumMod val="50000"/>
                  </a:schemeClr>
                </a:solidFill>
                <a:ea typeface="+mn-lt"/>
                <a:cs typeface="+mn-lt"/>
              </a:rPr>
              <a:t>No need for pencil </a:t>
            </a:r>
            <a:r>
              <a:rPr lang="en-GB" b="1" dirty="0" smtClean="0">
                <a:solidFill>
                  <a:schemeClr val="accent4">
                    <a:lumMod val="50000"/>
                  </a:schemeClr>
                </a:solidFill>
                <a:ea typeface="+mn-lt"/>
                <a:cs typeface="+mn-lt"/>
              </a:rPr>
              <a:t>case.</a:t>
            </a:r>
            <a:endParaRPr lang="en-GB" b="1" dirty="0">
              <a:solidFill>
                <a:schemeClr val="accent4">
                  <a:lumMod val="50000"/>
                </a:schemeClr>
              </a:solidFill>
              <a:ea typeface="+mn-lt"/>
              <a:cs typeface="+mn-lt"/>
            </a:endParaRPr>
          </a:p>
          <a:p>
            <a:endParaRPr lang="en-GB" b="1" dirty="0">
              <a:solidFill>
                <a:schemeClr val="accent4">
                  <a:lumMod val="50000"/>
                </a:schemeClr>
              </a:solidFill>
            </a:endParaRPr>
          </a:p>
          <a:p>
            <a:pPr marL="0" indent="0" algn="ctr">
              <a:buNone/>
            </a:pPr>
            <a:r>
              <a:rPr lang="en-GB" sz="3300" b="1" dirty="0">
                <a:solidFill>
                  <a:schemeClr val="accent4">
                    <a:lumMod val="50000"/>
                  </a:schemeClr>
                </a:solidFill>
              </a:rPr>
              <a:t>Please label all items </a:t>
            </a:r>
            <a:r>
              <a:rPr lang="en-GB" sz="3300" b="1" dirty="0" smtClean="0">
                <a:solidFill>
                  <a:schemeClr val="accent4">
                    <a:lumMod val="50000"/>
                  </a:schemeClr>
                </a:solidFill>
              </a:rPr>
              <a:t>clearly.</a:t>
            </a:r>
            <a:endParaRPr lang="en-GB" sz="3300" b="1" dirty="0">
              <a:solidFill>
                <a:schemeClr val="accent4">
                  <a:lumMod val="50000"/>
                </a:schemeClr>
              </a:solidFill>
            </a:endParaRPr>
          </a:p>
        </p:txBody>
      </p:sp>
      <p:sp>
        <p:nvSpPr>
          <p:cNvPr id="6" name="Content Placeholder 5">
            <a:extLst>
              <a:ext uri="{FF2B5EF4-FFF2-40B4-BE49-F238E27FC236}">
                <a16:creationId xmlns:a16="http://schemas.microsoft.com/office/drawing/2014/main" xmlns="" id="{F7A9D508-F017-4BE3-BFE7-5B066296D107}"/>
              </a:ext>
            </a:extLst>
          </p:cNvPr>
          <p:cNvSpPr>
            <a:spLocks noGrp="1"/>
          </p:cNvSpPr>
          <p:nvPr>
            <p:ph sz="half" idx="2"/>
          </p:nvPr>
        </p:nvSpPr>
        <p:spPr/>
        <p:txBody>
          <a:bodyPr vert="horz" lIns="91440" tIns="45720" rIns="91440" bIns="45720" rtlCol="0" anchor="t">
            <a:normAutofit/>
          </a:bodyPr>
          <a:lstStyle/>
          <a:p>
            <a:r>
              <a:rPr lang="en-GB" sz="2400" b="1" dirty="0">
                <a:solidFill>
                  <a:srgbClr val="000000"/>
                </a:solidFill>
              </a:rPr>
              <a:t>Healthy Eating Policy in school. </a:t>
            </a:r>
          </a:p>
          <a:p>
            <a:r>
              <a:rPr lang="en-GB" sz="2400" b="1" dirty="0">
                <a:solidFill>
                  <a:srgbClr val="000000"/>
                </a:solidFill>
              </a:rPr>
              <a:t>Lunch box – </a:t>
            </a:r>
            <a:r>
              <a:rPr lang="en-GB" sz="2400" dirty="0">
                <a:solidFill>
                  <a:srgbClr val="000000"/>
                </a:solidFill>
              </a:rPr>
              <a:t>practise opening and closing fully.</a:t>
            </a:r>
          </a:p>
          <a:p>
            <a:r>
              <a:rPr lang="en-GB" sz="2400" b="1" dirty="0">
                <a:solidFill>
                  <a:srgbClr val="000000"/>
                </a:solidFill>
              </a:rPr>
              <a:t>Reusable water bottle – </a:t>
            </a:r>
            <a:r>
              <a:rPr lang="en-GB" sz="2400" dirty="0">
                <a:solidFill>
                  <a:srgbClr val="000000"/>
                </a:solidFill>
              </a:rPr>
              <a:t>practise opening and closing properly</a:t>
            </a:r>
            <a:r>
              <a:rPr lang="en-GB" sz="2400" b="1" dirty="0">
                <a:solidFill>
                  <a:srgbClr val="000000"/>
                </a:solidFill>
              </a:rPr>
              <a:t>.</a:t>
            </a:r>
          </a:p>
          <a:p>
            <a:r>
              <a:rPr lang="en-GB" sz="2400" b="1" dirty="0">
                <a:solidFill>
                  <a:srgbClr val="000000"/>
                </a:solidFill>
              </a:rPr>
              <a:t>School no waste policy – all rubbish will go home in lunch box</a:t>
            </a:r>
            <a:r>
              <a:rPr lang="en-GB" sz="2400" b="1" dirty="0"/>
              <a:t>.</a:t>
            </a:r>
          </a:p>
          <a:p>
            <a:endParaRPr lang="en-GB" dirty="0"/>
          </a:p>
        </p:txBody>
      </p:sp>
      <p:sp>
        <p:nvSpPr>
          <p:cNvPr id="7" name="Footer Placeholder 2">
            <a:extLst>
              <a:ext uri="{FF2B5EF4-FFF2-40B4-BE49-F238E27FC236}">
                <a16:creationId xmlns:a16="http://schemas.microsoft.com/office/drawing/2014/main" xmlns="" id="{A2424156-F9A7-4937-BE00-F401F05BE3FE}"/>
              </a:ext>
            </a:extLst>
          </p:cNvPr>
          <p:cNvSpPr txBox="1">
            <a:spLocks/>
          </p:cNvSpPr>
          <p:nvPr/>
        </p:nvSpPr>
        <p:spPr>
          <a:xfrm>
            <a:off x="911225" y="6128386"/>
            <a:ext cx="3758052" cy="912176"/>
          </a:xfrm>
          <a:prstGeom prst="rect">
            <a:avLst/>
          </a:prstGeom>
        </p:spPr>
        <p:txBody>
          <a:bodyPr vert="horz" lIns="0" tIns="45720" rIns="91440" bIns="45720" rtlCol="0" anchor="ctr">
            <a:normAutofit/>
          </a:bodyP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sz="1800" b="0" dirty="0">
              <a:ea typeface="+mj-lt"/>
              <a:cs typeface="+mj-lt"/>
            </a:endParaRPr>
          </a:p>
          <a:p>
            <a:pPr>
              <a:spcAft>
                <a:spcPts val="600"/>
              </a:spcAft>
            </a:pPr>
            <a:endParaRPr lang="en-US" sz="1800" dirty="0"/>
          </a:p>
          <a:p>
            <a:pPr>
              <a:spcAft>
                <a:spcPts val="600"/>
              </a:spcAft>
            </a:pPr>
            <a:endParaRPr lang="en-US" sz="1800" dirty="0"/>
          </a:p>
        </p:txBody>
      </p:sp>
    </p:spTree>
    <p:extLst>
      <p:ext uri="{BB962C8B-B14F-4D97-AF65-F5344CB8AC3E}">
        <p14:creationId xmlns:p14="http://schemas.microsoft.com/office/powerpoint/2010/main" val="1825336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7CBF95-1A42-4485-AC0C-6C5037A1B6B3}"/>
              </a:ext>
            </a:extLst>
          </p:cNvPr>
          <p:cNvSpPr>
            <a:spLocks noGrp="1"/>
          </p:cNvSpPr>
          <p:nvPr>
            <p:ph type="ftr" sz="quarter" idx="11"/>
          </p:nvPr>
        </p:nvSpPr>
        <p:spPr>
          <a:xfrm>
            <a:off x="911225" y="5945824"/>
            <a:ext cx="2639323" cy="365125"/>
          </a:xfrm>
        </p:spPr>
        <p:txBody>
          <a:bodyPr vert="horz" lIns="0" tIns="45720" rIns="91440" bIns="45720" rtlCol="0" anchor="ctr">
            <a:normAutofit/>
          </a:bodyPr>
          <a:lstStyle/>
          <a:p>
            <a:pPr>
              <a:lnSpc>
                <a:spcPct val="90000"/>
              </a:lnSpc>
            </a:pPr>
            <a:r>
              <a:rPr lang="en-US" sz="900"/>
              <a:t>Welcome to</a:t>
            </a:r>
            <a:endParaRPr lang="en-US" sz="900" b="0"/>
          </a:p>
          <a:p>
            <a:pPr>
              <a:lnSpc>
                <a:spcPct val="90000"/>
              </a:lnSpc>
            </a:pPr>
            <a:r>
              <a:rPr lang="en-US" sz="900"/>
              <a:t>Scoil Bhríde Cailíní</a:t>
            </a:r>
            <a:endParaRPr lang="en-US" sz="900" b="0"/>
          </a:p>
          <a:p>
            <a:pPr>
              <a:lnSpc>
                <a:spcPct val="90000"/>
              </a:lnSpc>
            </a:pPr>
            <a:endParaRPr lang="en-US" sz="900" b="0"/>
          </a:p>
          <a:p>
            <a:pPr>
              <a:lnSpc>
                <a:spcPct val="90000"/>
              </a:lnSpc>
              <a:spcAft>
                <a:spcPts val="600"/>
              </a:spcAft>
            </a:pPr>
            <a:endParaRPr lang="en-US" sz="900" noProof="0"/>
          </a:p>
        </p:txBody>
      </p:sp>
      <p:sp>
        <p:nvSpPr>
          <p:cNvPr id="3" name="Slide Number Placeholder 2">
            <a:extLst>
              <a:ext uri="{FF2B5EF4-FFF2-40B4-BE49-F238E27FC236}">
                <a16:creationId xmlns:a16="http://schemas.microsoft.com/office/drawing/2014/main" xmlns="" id="{6E95EDE6-31B9-4FB4-ACE1-1F96A50E7895}"/>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26</a:t>
            </a:fld>
            <a:endParaRPr lang="en-US" noProof="0"/>
          </a:p>
        </p:txBody>
      </p:sp>
      <p:sp>
        <p:nvSpPr>
          <p:cNvPr id="6" name="Title 5">
            <a:extLst>
              <a:ext uri="{FF2B5EF4-FFF2-40B4-BE49-F238E27FC236}">
                <a16:creationId xmlns:a16="http://schemas.microsoft.com/office/drawing/2014/main" xmlns="" id="{1D2B1099-0DFA-405D-881A-F642F47E92D5}"/>
              </a:ext>
            </a:extLst>
          </p:cNvPr>
          <p:cNvSpPr>
            <a:spLocks noGrp="1"/>
          </p:cNvSpPr>
          <p:nvPr>
            <p:ph type="title"/>
          </p:nvPr>
        </p:nvSpPr>
        <p:spPr>
          <a:xfrm rot="21180000">
            <a:off x="288463" y="354491"/>
            <a:ext cx="4391191" cy="1325563"/>
          </a:xfrm>
        </p:spPr>
        <p:txBody>
          <a:bodyPr anchor="ctr">
            <a:normAutofit/>
          </a:bodyPr>
          <a:lstStyle/>
          <a:p>
            <a:r>
              <a:rPr lang="en-GB" dirty="0">
                <a:latin typeface="Aharoni"/>
                <a:cs typeface="Aharoni"/>
              </a:rPr>
              <a:t>Primary Curriculum</a:t>
            </a:r>
          </a:p>
        </p:txBody>
      </p:sp>
      <p:graphicFrame>
        <p:nvGraphicFramePr>
          <p:cNvPr id="8" name="Content Placeholder 3">
            <a:extLst>
              <a:ext uri="{FF2B5EF4-FFF2-40B4-BE49-F238E27FC236}">
                <a16:creationId xmlns:a16="http://schemas.microsoft.com/office/drawing/2014/main" xmlns="" id="{681B6F70-A71D-44E4-A47E-D296E2736CC9}"/>
              </a:ext>
            </a:extLst>
          </p:cNvPr>
          <p:cNvGraphicFramePr>
            <a:graphicFrameLocks noGrp="1"/>
          </p:cNvGraphicFramePr>
          <p:nvPr>
            <p:ph idx="1"/>
            <p:extLst>
              <p:ext uri="{D42A27DB-BD31-4B8C-83A1-F6EECF244321}">
                <p14:modId xmlns:p14="http://schemas.microsoft.com/office/powerpoint/2010/main" val="3855758114"/>
              </p:ext>
            </p:extLst>
          </p:nvPr>
        </p:nvGraphicFramePr>
        <p:xfrm>
          <a:off x="911225" y="1825625"/>
          <a:ext cx="1044257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76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609896" y="854654"/>
            <a:ext cx="4189311" cy="1061509"/>
          </a:xfrm>
        </p:spPr>
        <p:txBody>
          <a:bodyPr>
            <a:normAutofit/>
          </a:bodyPr>
          <a:lstStyle/>
          <a:p>
            <a:r>
              <a:rPr lang="en-US" sz="4400">
                <a:latin typeface="Aharoni"/>
                <a:cs typeface="Aharoni"/>
              </a:rPr>
              <a:t>School Day</a:t>
            </a:r>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5493452" y="1011059"/>
            <a:ext cx="5496074" cy="2414611"/>
          </a:xfrm>
          <a:ln/>
        </p:spPr>
        <p:style>
          <a:lnRef idx="2">
            <a:schemeClr val="accent1">
              <a:shade val="50000"/>
            </a:schemeClr>
          </a:lnRef>
          <a:fillRef idx="1">
            <a:schemeClr val="accent1"/>
          </a:fillRef>
          <a:effectRef idx="0">
            <a:schemeClr val="accent1"/>
          </a:effectRef>
          <a:fontRef idx="minor">
            <a:schemeClr val="lt1"/>
          </a:fontRef>
        </p:style>
        <p:txBody>
          <a:bodyPr tIns="180000" bIns="108000">
            <a:normAutofit fontScale="85000" lnSpcReduction="10000"/>
          </a:bodyPr>
          <a:lstStyle/>
          <a:p>
            <a:pPr algn="ctr"/>
            <a:r>
              <a:rPr lang="en-US" sz="3200" b="0" dirty="0"/>
              <a:t>Normal school day for infants</a:t>
            </a:r>
            <a:endParaRPr lang="en-US" dirty="0"/>
          </a:p>
          <a:p>
            <a:pPr algn="ctr"/>
            <a:r>
              <a:rPr lang="en-US" sz="3200" b="0" dirty="0"/>
              <a:t>8:50am – 1:30pm</a:t>
            </a:r>
          </a:p>
          <a:p>
            <a:endParaRPr lang="en-US" sz="2600" b="0" dirty="0"/>
          </a:p>
          <a:p>
            <a:r>
              <a:rPr lang="en-US" sz="2600" b="0" dirty="0"/>
              <a:t>In September we usually start with a shorter day e.g. 9am-10am for a few days. We will confirm these details closer to the time.</a:t>
            </a:r>
          </a:p>
          <a:p>
            <a:endParaRPr lang="en-US" b="0"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27</a:t>
            </a:fld>
            <a:endParaRPr lang="en-US"/>
          </a:p>
        </p:txBody>
      </p:sp>
      <p:sp>
        <p:nvSpPr>
          <p:cNvPr id="11" name="Text Placeholder 4">
            <a:extLst>
              <a:ext uri="{FF2B5EF4-FFF2-40B4-BE49-F238E27FC236}">
                <a16:creationId xmlns:a16="http://schemas.microsoft.com/office/drawing/2014/main" xmlns="" id="{4070FEC0-E80B-4CBA-B87D-710A84F06A18}"/>
              </a:ext>
            </a:extLst>
          </p:cNvPr>
          <p:cNvSpPr txBox="1">
            <a:spLocks/>
          </p:cNvSpPr>
          <p:nvPr/>
        </p:nvSpPr>
        <p:spPr>
          <a:xfrm>
            <a:off x="565891" y="3793513"/>
            <a:ext cx="10488487" cy="1678886"/>
          </a:xfrm>
          <a:prstGeom prst="rect">
            <a:avLst/>
          </a:prstGeom>
          <a:gradFill>
            <a:gsLst>
              <a:gs pos="0">
                <a:schemeClr val="tx2"/>
              </a:gs>
              <a:gs pos="100000">
                <a:schemeClr val="tx1"/>
              </a:gs>
            </a:gsLst>
            <a:lin ang="10800000" scaled="1"/>
          </a:gradFill>
        </p:spPr>
        <p:txBody>
          <a:bodyPr vert="horz" lIns="144000" tIns="180000" rIns="108000" bIns="108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dirty="0"/>
              <a:t>Unfortunately due to the current Covid-19 situation, we are unable to give parents exact information as yet as to the details of the school day in September. We will keep you updated when we receive guidelines from the DES over the coming months.</a:t>
            </a:r>
          </a:p>
        </p:txBody>
      </p:sp>
    </p:spTree>
    <p:extLst>
      <p:ext uri="{BB962C8B-B14F-4D97-AF65-F5344CB8AC3E}">
        <p14:creationId xmlns:p14="http://schemas.microsoft.com/office/powerpoint/2010/main" val="221184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F8B12B6-7DF5-40F3-8D73-8259FDB34510}"/>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sz="4400" kern="1200" dirty="0">
                <a:solidFill>
                  <a:srgbClr val="000000"/>
                </a:solidFill>
                <a:latin typeface="Aharoni" panose="02010803020104030203" pitchFamily="2" charset="-79"/>
                <a:cs typeface="Aharoni" panose="02010803020104030203" pitchFamily="2" charset="-79"/>
              </a:rPr>
              <a:t>A Typical Day</a:t>
            </a:r>
          </a:p>
        </p:txBody>
      </p:sp>
      <p:sp>
        <p:nvSpPr>
          <p:cNvPr id="5" name="Content Placeholder 4">
            <a:extLst>
              <a:ext uri="{FF2B5EF4-FFF2-40B4-BE49-F238E27FC236}">
                <a16:creationId xmlns:a16="http://schemas.microsoft.com/office/drawing/2014/main" xmlns="" id="{7D6F2D4F-0404-4862-836E-266CD49C64B3}"/>
              </a:ext>
            </a:extLst>
          </p:cNvPr>
          <p:cNvSpPr>
            <a:spLocks noGrp="1"/>
          </p:cNvSpPr>
          <p:nvPr>
            <p:ph sz="half" idx="1"/>
          </p:nvPr>
        </p:nvSpPr>
        <p:spPr>
          <a:xfrm>
            <a:off x="499940" y="1364732"/>
            <a:ext cx="7498404" cy="5839078"/>
          </a:xfrm>
        </p:spPr>
        <p:txBody>
          <a:bodyPr vert="horz" lIns="91440" tIns="45720" rIns="91440" bIns="45720" rtlCol="0">
            <a:normAutofit/>
          </a:bodyPr>
          <a:lstStyle/>
          <a:p>
            <a:pPr marL="0" indent="0">
              <a:buNone/>
            </a:pPr>
            <a:r>
              <a:rPr lang="en-US" sz="2400" b="1" i="1" dirty="0">
                <a:solidFill>
                  <a:srgbClr val="000000"/>
                </a:solidFill>
              </a:rPr>
              <a:t>This is an example of what a day in </a:t>
            </a:r>
          </a:p>
          <a:p>
            <a:pPr marL="0" indent="0">
              <a:buNone/>
            </a:pPr>
            <a:r>
              <a:rPr lang="en-US" sz="2400" b="1" i="1" dirty="0">
                <a:solidFill>
                  <a:srgbClr val="000000"/>
                </a:solidFill>
              </a:rPr>
              <a:t>Junior Infants might look like…</a:t>
            </a:r>
          </a:p>
          <a:p>
            <a:pPr marL="0" indent="0">
              <a:buNone/>
            </a:pPr>
            <a:endParaRPr lang="en-US" sz="2400" b="1" dirty="0">
              <a:solidFill>
                <a:srgbClr val="000000"/>
              </a:solidFill>
            </a:endParaRPr>
          </a:p>
          <a:p>
            <a:pPr marL="0" indent="0">
              <a:buNone/>
            </a:pPr>
            <a:r>
              <a:rPr lang="en-US" sz="2400" b="1" dirty="0" smtClean="0">
                <a:solidFill>
                  <a:srgbClr val="000000"/>
                </a:solidFill>
              </a:rPr>
              <a:t>8:50am: </a:t>
            </a:r>
            <a:r>
              <a:rPr lang="en-US" sz="2400" b="1" dirty="0">
                <a:solidFill>
                  <a:srgbClr val="000000"/>
                </a:solidFill>
              </a:rPr>
              <a:t>L</a:t>
            </a:r>
            <a:r>
              <a:rPr lang="en-US" sz="2400" b="1" dirty="0" smtClean="0">
                <a:solidFill>
                  <a:srgbClr val="000000"/>
                </a:solidFill>
              </a:rPr>
              <a:t>ine </a:t>
            </a:r>
            <a:r>
              <a:rPr lang="en-US" sz="2400" b="1" dirty="0">
                <a:solidFill>
                  <a:srgbClr val="000000"/>
                </a:solidFill>
              </a:rPr>
              <a:t>up in yard and walk into class</a:t>
            </a:r>
          </a:p>
          <a:p>
            <a:pPr marL="0" indent="0">
              <a:buNone/>
            </a:pPr>
            <a:r>
              <a:rPr lang="en-US" sz="2400" b="1" dirty="0">
                <a:solidFill>
                  <a:srgbClr val="000000"/>
                </a:solidFill>
              </a:rPr>
              <a:t>               </a:t>
            </a:r>
            <a:r>
              <a:rPr lang="en-US" sz="2400" b="1" dirty="0" err="1">
                <a:solidFill>
                  <a:srgbClr val="000000"/>
                </a:solidFill>
              </a:rPr>
              <a:t>Aistear</a:t>
            </a:r>
            <a:r>
              <a:rPr lang="en-US" sz="2400" b="1" dirty="0">
                <a:solidFill>
                  <a:srgbClr val="000000"/>
                </a:solidFill>
              </a:rPr>
              <a:t> (structured play), classes</a:t>
            </a:r>
          </a:p>
          <a:p>
            <a:pPr marL="0" indent="0">
              <a:buNone/>
            </a:pPr>
            <a:r>
              <a:rPr lang="en-US" sz="2400" b="1" dirty="0" smtClean="0">
                <a:solidFill>
                  <a:srgbClr val="000000"/>
                </a:solidFill>
              </a:rPr>
              <a:t>10:40am: </a:t>
            </a:r>
            <a:r>
              <a:rPr lang="en-US" sz="2400" b="1" dirty="0">
                <a:solidFill>
                  <a:srgbClr val="000000"/>
                </a:solidFill>
              </a:rPr>
              <a:t>M</a:t>
            </a:r>
            <a:r>
              <a:rPr lang="en-US" sz="2400" b="1" dirty="0" smtClean="0">
                <a:solidFill>
                  <a:srgbClr val="000000"/>
                </a:solidFill>
              </a:rPr>
              <a:t>orning </a:t>
            </a:r>
            <a:r>
              <a:rPr lang="en-US" sz="2400" b="1" dirty="0">
                <a:solidFill>
                  <a:srgbClr val="000000"/>
                </a:solidFill>
              </a:rPr>
              <a:t>snack and little break (yard)</a:t>
            </a:r>
          </a:p>
          <a:p>
            <a:pPr marL="0" indent="0">
              <a:buNone/>
            </a:pPr>
            <a:r>
              <a:rPr lang="en-US" sz="2400" b="1" dirty="0" smtClean="0">
                <a:solidFill>
                  <a:srgbClr val="000000"/>
                </a:solidFill>
              </a:rPr>
              <a:t>11:00am: </a:t>
            </a:r>
            <a:r>
              <a:rPr lang="en-US" sz="2400" b="1" dirty="0">
                <a:solidFill>
                  <a:srgbClr val="000000"/>
                </a:solidFill>
              </a:rPr>
              <a:t>C</a:t>
            </a:r>
            <a:r>
              <a:rPr lang="en-US" sz="2400" b="1" dirty="0" smtClean="0">
                <a:solidFill>
                  <a:srgbClr val="000000"/>
                </a:solidFill>
              </a:rPr>
              <a:t>lasses</a:t>
            </a:r>
            <a:endParaRPr lang="en-US" sz="2400" b="1" dirty="0">
              <a:solidFill>
                <a:srgbClr val="000000"/>
              </a:solidFill>
            </a:endParaRPr>
          </a:p>
          <a:p>
            <a:pPr marL="0" indent="0">
              <a:buNone/>
            </a:pPr>
            <a:r>
              <a:rPr lang="en-US" sz="2400" b="1" dirty="0" smtClean="0">
                <a:solidFill>
                  <a:srgbClr val="000000"/>
                </a:solidFill>
              </a:rPr>
              <a:t>12:20pm: </a:t>
            </a:r>
            <a:r>
              <a:rPr lang="en-US" sz="2400" b="1" dirty="0">
                <a:solidFill>
                  <a:srgbClr val="000000"/>
                </a:solidFill>
              </a:rPr>
              <a:t>L</a:t>
            </a:r>
            <a:r>
              <a:rPr lang="en-US" sz="2400" b="1" dirty="0" smtClean="0">
                <a:solidFill>
                  <a:srgbClr val="000000"/>
                </a:solidFill>
              </a:rPr>
              <a:t>unchtime </a:t>
            </a:r>
            <a:r>
              <a:rPr lang="en-US" sz="2400" b="1" dirty="0">
                <a:solidFill>
                  <a:srgbClr val="000000"/>
                </a:solidFill>
              </a:rPr>
              <a:t>and big break (yard) </a:t>
            </a:r>
          </a:p>
          <a:p>
            <a:pPr marL="0" indent="0">
              <a:buNone/>
            </a:pPr>
            <a:r>
              <a:rPr lang="en-US" sz="2400" b="1" dirty="0" smtClean="0">
                <a:solidFill>
                  <a:srgbClr val="000000"/>
                </a:solidFill>
              </a:rPr>
              <a:t>1.00pm: </a:t>
            </a:r>
            <a:r>
              <a:rPr lang="en-US" sz="2400" b="1" dirty="0">
                <a:solidFill>
                  <a:srgbClr val="000000"/>
                </a:solidFill>
              </a:rPr>
              <a:t>A</a:t>
            </a:r>
            <a:r>
              <a:rPr lang="en-US" sz="2400" b="1" dirty="0" smtClean="0">
                <a:solidFill>
                  <a:srgbClr val="000000"/>
                </a:solidFill>
              </a:rPr>
              <a:t>fternoon </a:t>
            </a:r>
            <a:r>
              <a:rPr lang="en-US" sz="2400" b="1" dirty="0">
                <a:solidFill>
                  <a:srgbClr val="000000"/>
                </a:solidFill>
              </a:rPr>
              <a:t>activity</a:t>
            </a:r>
          </a:p>
          <a:p>
            <a:pPr marL="0" indent="0">
              <a:buNone/>
            </a:pPr>
            <a:r>
              <a:rPr lang="en-US" sz="2400" b="1" dirty="0" smtClean="0">
                <a:solidFill>
                  <a:srgbClr val="000000"/>
                </a:solidFill>
              </a:rPr>
              <a:t>1:30pm: </a:t>
            </a:r>
            <a:r>
              <a:rPr lang="en-US" sz="2400" b="1" dirty="0">
                <a:solidFill>
                  <a:srgbClr val="000000"/>
                </a:solidFill>
              </a:rPr>
              <a:t>Home time!</a:t>
            </a:r>
          </a:p>
          <a:p>
            <a:pPr marL="0" indent="0">
              <a:buNone/>
            </a:pPr>
            <a:endParaRPr lang="en-US" sz="2400" dirty="0">
              <a:solidFill>
                <a:schemeClr val="tx1"/>
              </a:solidFill>
            </a:endParaRPr>
          </a:p>
        </p:txBody>
      </p:sp>
      <p:sp>
        <p:nvSpPr>
          <p:cNvPr id="73" name="Oval 7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A3999BAB-237C-4F7C-9950-A3AD4CE3D788}"/>
              </a:ext>
            </a:extLst>
          </p:cNvPr>
          <p:cNvPicPr>
            <a:picLocks noChangeAspect="1"/>
          </p:cNvPicPr>
          <p:nvPr/>
        </p:nvPicPr>
        <p:blipFill rotWithShape="1">
          <a:blip r:embed="rId2"/>
          <a:srcRect t="6516" r="-3" b="21286"/>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75" name="Arc 74">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266" name="Picture 2">
            <a:extLst>
              <a:ext uri="{FF2B5EF4-FFF2-40B4-BE49-F238E27FC236}">
                <a16:creationId xmlns:a16="http://schemas.microsoft.com/office/drawing/2014/main" xmlns="" id="{59631571-7545-45C2-A382-FF7BECC38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1" r="1095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D70EED6D-EF74-473A-9418-E7B820A46E1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noProof="0">
                <a:solidFill>
                  <a:schemeClr val="tx1">
                    <a:tint val="75000"/>
                  </a:schemeClr>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267FAE74-C695-437C-B6CB-E3C21E123AD0}"/>
              </a:ext>
            </a:extLst>
          </p:cNvPr>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lgn="r">
              <a:spcAft>
                <a:spcPts val="600"/>
              </a:spcAft>
            </a:pPr>
            <a:fld id="{98C0CDE5-970C-4CC4-BF43-0DA127E73E82}" type="slidenum">
              <a:rPr lang="en-US" sz="1200" noProof="0">
                <a:solidFill>
                  <a:srgbClr val="FFFFFF"/>
                </a:solidFill>
                <a:latin typeface="+mn-lt"/>
              </a:rPr>
              <a:pPr algn="r">
                <a:spcAft>
                  <a:spcPts val="600"/>
                </a:spcAft>
              </a:pPr>
              <a:t>28</a:t>
            </a:fld>
            <a:endParaRPr lang="en-US" sz="1200" noProof="0">
              <a:solidFill>
                <a:srgbClr val="FFFFFF"/>
              </a:solidFill>
              <a:latin typeface="+mn-lt"/>
            </a:endParaRPr>
          </a:p>
        </p:txBody>
      </p:sp>
    </p:spTree>
    <p:extLst>
      <p:ext uri="{BB962C8B-B14F-4D97-AF65-F5344CB8AC3E}">
        <p14:creationId xmlns:p14="http://schemas.microsoft.com/office/powerpoint/2010/main" val="70585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smtClean="0"/>
              <a:pPr>
                <a:spcAft>
                  <a:spcPts val="600"/>
                </a:spcAft>
              </a:pPr>
              <a:t>29</a:t>
            </a:fld>
            <a:endParaRPr lang="en-US"/>
          </a:p>
        </p:txBody>
      </p:sp>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21180000">
            <a:off x="-244607" y="374401"/>
            <a:ext cx="4955967" cy="1359158"/>
          </a:xfrm>
        </p:spPr>
        <p:txBody>
          <a:bodyPr anchor="ctr">
            <a:normAutofit/>
          </a:bodyPr>
          <a:lstStyle/>
          <a:p>
            <a:pPr algn="ctr"/>
            <a:r>
              <a:rPr lang="en-US">
                <a:latin typeface="Aharoni"/>
                <a:cs typeface="Aharoni"/>
              </a:rPr>
              <a:t>Home Time Procedure</a:t>
            </a:r>
          </a:p>
        </p:txBody>
      </p:sp>
      <p:sp>
        <p:nvSpPr>
          <p:cNvPr id="22" name="Text Placeholder 6">
            <a:extLst>
              <a:ext uri="{FF2B5EF4-FFF2-40B4-BE49-F238E27FC236}">
                <a16:creationId xmlns:a16="http://schemas.microsoft.com/office/drawing/2014/main" xmlns="" id="{C29CE390-F34F-4020-9D72-6BCEECB40CB9}"/>
              </a:ext>
            </a:extLst>
          </p:cNvPr>
          <p:cNvSpPr>
            <a:spLocks noGrp="1"/>
          </p:cNvSpPr>
          <p:nvPr>
            <p:ph type="body" sz="quarter" idx="3"/>
          </p:nvPr>
        </p:nvSpPr>
        <p:spPr>
          <a:xfrm>
            <a:off x="6172200" y="1942689"/>
            <a:ext cx="5183188" cy="562385"/>
          </a:xfrm>
        </p:spPr>
        <p:txBody>
          <a:bodyPr>
            <a:noAutofit/>
          </a:bodyPr>
          <a:lstStyle/>
          <a:p>
            <a:r>
              <a:rPr lang="en-US" sz="1400" dirty="0">
                <a:latin typeface="Aharoni"/>
                <a:cs typeface="Aharoni"/>
              </a:rPr>
              <a:t>Normally at home time, parents wait in the yard for their child's class to come to the door with the teacher. </a:t>
            </a:r>
          </a:p>
          <a:p>
            <a:r>
              <a:rPr lang="en-US" sz="1400" dirty="0">
                <a:latin typeface="Aharoni"/>
                <a:cs typeface="Aharoni"/>
              </a:rPr>
              <a:t>However, this is all subject to any HSE and  DES guidelines issued over the coming months. </a:t>
            </a:r>
          </a:p>
          <a:p>
            <a:r>
              <a:rPr lang="en-US" sz="1400" dirty="0">
                <a:latin typeface="Aharoni"/>
                <a:cs typeface="Aharoni"/>
              </a:rPr>
              <a:t>We will keep you updated.</a:t>
            </a:r>
          </a:p>
        </p:txBody>
      </p:sp>
      <p:sp>
        <p:nvSpPr>
          <p:cNvPr id="6" name="Text Placeholder 5">
            <a:extLst>
              <a:ext uri="{FF2B5EF4-FFF2-40B4-BE49-F238E27FC236}">
                <a16:creationId xmlns:a16="http://schemas.microsoft.com/office/drawing/2014/main" xmlns="" id="{FE58025A-9737-434D-AE90-0CC9E7990286}"/>
              </a:ext>
            </a:extLst>
          </p:cNvPr>
          <p:cNvSpPr>
            <a:spLocks noGrp="1"/>
          </p:cNvSpPr>
          <p:nvPr>
            <p:ph sz="quarter" idx="4"/>
          </p:nvPr>
        </p:nvSpPr>
        <p:spPr>
          <a:xfrm>
            <a:off x="6172200" y="2638097"/>
            <a:ext cx="5183188" cy="3184634"/>
          </a:xfrm>
        </p:spPr>
        <p:txBody>
          <a:bodyPr vert="horz" lIns="91440" tIns="45720" rIns="91440" bIns="45720" rtlCol="0">
            <a:normAutofit/>
          </a:bodyPr>
          <a:lstStyle/>
          <a:p>
            <a:r>
              <a:rPr lang="en-US" sz="2000" b="1" dirty="0">
                <a:solidFill>
                  <a:schemeClr val="accent4">
                    <a:lumMod val="50000"/>
                  </a:schemeClr>
                </a:solidFill>
              </a:rPr>
              <a:t>Classes come to the door in line and teachers release children one-by-one to parents.</a:t>
            </a:r>
          </a:p>
          <a:p>
            <a:r>
              <a:rPr lang="en-US" sz="2000" b="1" dirty="0">
                <a:solidFill>
                  <a:schemeClr val="accent4">
                    <a:lumMod val="50000"/>
                  </a:schemeClr>
                </a:solidFill>
              </a:rPr>
              <a:t>If you wish to speak with the class teacher, please wait until after all children are released and the teacher is free to speak with you.</a:t>
            </a:r>
          </a:p>
          <a:p>
            <a:r>
              <a:rPr lang="en-US" sz="2000" b="1" dirty="0">
                <a:solidFill>
                  <a:schemeClr val="accent4">
                    <a:lumMod val="50000"/>
                  </a:schemeClr>
                </a:solidFill>
              </a:rPr>
              <a:t>If a different family member or child minder will be collecting your daughter, the school needs to be informed of this in advance.</a:t>
            </a:r>
          </a:p>
          <a:p>
            <a:endParaRPr lang="en-US" sz="2000" b="1" dirty="0">
              <a:solidFill>
                <a:schemeClr val="accent4">
                  <a:lumMod val="50000"/>
                </a:schemeClr>
              </a:solidFill>
            </a:endParaRPr>
          </a:p>
        </p:txBody>
      </p:sp>
      <p:pic>
        <p:nvPicPr>
          <p:cNvPr id="8" name="Picture 8" descr="A picture containing building, room, empty, street&#10;&#10;Description generated with very high confidence">
            <a:extLst>
              <a:ext uri="{FF2B5EF4-FFF2-40B4-BE49-F238E27FC236}">
                <a16:creationId xmlns:a16="http://schemas.microsoft.com/office/drawing/2014/main" xmlns="" id="{F7128524-1851-4947-B624-6076ACE5D2C0}"/>
              </a:ext>
            </a:extLst>
          </p:cNvPr>
          <p:cNvPicPr>
            <a:picLocks noGrp="1" noChangeAspect="1"/>
          </p:cNvPicPr>
          <p:nvPr>
            <p:ph sz="half" idx="2"/>
          </p:nvPr>
        </p:nvPicPr>
        <p:blipFill rotWithShape="1">
          <a:blip r:embed="rId2"/>
          <a:srcRect r="-1858" b="33745"/>
          <a:stretch/>
        </p:blipFill>
        <p:spPr>
          <a:xfrm>
            <a:off x="259471" y="2030484"/>
            <a:ext cx="5526866" cy="3494827"/>
          </a:xfrm>
        </p:spPr>
      </p:pic>
      <p:sp>
        <p:nvSpPr>
          <p:cNvPr id="9" name="Footer Placeholder 2">
            <a:extLst>
              <a:ext uri="{FF2B5EF4-FFF2-40B4-BE49-F238E27FC236}">
                <a16:creationId xmlns:a16="http://schemas.microsoft.com/office/drawing/2014/main" xmlns="" id="{47DC1BAF-C99C-4246-960C-9A53AFB4C7FB}"/>
              </a:ext>
            </a:extLst>
          </p:cNvPr>
          <p:cNvSpPr>
            <a:spLocks noGrp="1"/>
          </p:cNvSpPr>
          <p:nvPr>
            <p:ph type="ftr" sz="quarter" idx="11"/>
          </p:nvPr>
        </p:nvSpPr>
        <p:spPr>
          <a:xfrm>
            <a:off x="911225" y="6128386"/>
            <a:ext cx="3758052" cy="912176"/>
          </a:xfrm>
        </p:spPr>
        <p:txBody>
          <a:bodyPr anchor="ctr">
            <a:normAutofit/>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sz="1800" b="0" dirty="0">
              <a:ea typeface="+mj-lt"/>
              <a:cs typeface="+mj-lt"/>
            </a:endParaRPr>
          </a:p>
          <a:p>
            <a:pPr>
              <a:spcAft>
                <a:spcPts val="600"/>
              </a:spcAft>
            </a:pPr>
            <a:endParaRPr lang="en-US" sz="1800" dirty="0"/>
          </a:p>
          <a:p>
            <a:pPr>
              <a:spcAft>
                <a:spcPts val="600"/>
              </a:spcAft>
            </a:pPr>
            <a:endParaRPr lang="en-US" sz="1800" dirty="0"/>
          </a:p>
        </p:txBody>
      </p:sp>
    </p:spTree>
    <p:extLst>
      <p:ext uri="{BB962C8B-B14F-4D97-AF65-F5344CB8AC3E}">
        <p14:creationId xmlns:p14="http://schemas.microsoft.com/office/powerpoint/2010/main" val="422689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9044506-C9B6-4741-9BF2-635715EF75E7}"/>
              </a:ext>
            </a:extLst>
          </p:cNvPr>
          <p:cNvSpPr>
            <a:spLocks noGrp="1"/>
          </p:cNvSpPr>
          <p:nvPr>
            <p:ph type="sldNum" sz="quarter" idx="12"/>
          </p:nvPr>
        </p:nvSpPr>
        <p:spPr/>
        <p:txBody>
          <a:bodyPr/>
          <a:lstStyle/>
          <a:p>
            <a:fld id="{98C0CDE5-970C-4CC4-BF43-0DA127E73E82}" type="slidenum">
              <a:rPr lang="en-US" noProof="0" smtClean="0"/>
              <a:t>3</a:t>
            </a:fld>
            <a:endParaRPr lang="en-US" noProof="0"/>
          </a:p>
        </p:txBody>
      </p:sp>
      <p:sp>
        <p:nvSpPr>
          <p:cNvPr id="4" name="Title 3">
            <a:extLst>
              <a:ext uri="{FF2B5EF4-FFF2-40B4-BE49-F238E27FC236}">
                <a16:creationId xmlns:a16="http://schemas.microsoft.com/office/drawing/2014/main" xmlns="" id="{5FE7C0E1-F976-4C48-A7CE-9B52E6AA4976}"/>
              </a:ext>
            </a:extLst>
          </p:cNvPr>
          <p:cNvSpPr>
            <a:spLocks noGrp="1"/>
          </p:cNvSpPr>
          <p:nvPr>
            <p:ph type="title"/>
          </p:nvPr>
        </p:nvSpPr>
        <p:spPr>
          <a:xfrm rot="21180000">
            <a:off x="439293" y="514747"/>
            <a:ext cx="4391191" cy="1325563"/>
          </a:xfrm>
        </p:spPr>
        <p:txBody>
          <a:bodyPr>
            <a:normAutofit/>
          </a:bodyPr>
          <a:lstStyle/>
          <a:p>
            <a:r>
              <a:rPr lang="en-GB" dirty="0">
                <a:latin typeface="Aharoni"/>
                <a:cs typeface="Aharoni"/>
              </a:rPr>
              <a:t>Key staff</a:t>
            </a:r>
            <a:r>
              <a:rPr lang="en-GB" dirty="0"/>
              <a:t/>
            </a:r>
            <a:br>
              <a:rPr lang="en-GB" dirty="0"/>
            </a:br>
            <a:endParaRPr lang="en-GB" dirty="0"/>
          </a:p>
        </p:txBody>
      </p:sp>
      <p:sp>
        <p:nvSpPr>
          <p:cNvPr id="5" name="Content Placeholder 4">
            <a:extLst>
              <a:ext uri="{FF2B5EF4-FFF2-40B4-BE49-F238E27FC236}">
                <a16:creationId xmlns:a16="http://schemas.microsoft.com/office/drawing/2014/main" xmlns="" id="{DB860EB4-EC61-446A-8ACB-AD8F32BBFC19}"/>
              </a:ext>
            </a:extLst>
          </p:cNvPr>
          <p:cNvSpPr>
            <a:spLocks noGrp="1"/>
          </p:cNvSpPr>
          <p:nvPr>
            <p:ph idx="1"/>
          </p:nvPr>
        </p:nvSpPr>
        <p:spPr/>
        <p:txBody>
          <a:bodyPr/>
          <a:lstStyle/>
          <a:p>
            <a:pPr marL="0" indent="0" algn="ctr">
              <a:buNone/>
            </a:pPr>
            <a:r>
              <a:rPr lang="en-GB" sz="4400" b="1" dirty="0"/>
              <a:t>Principal - </a:t>
            </a:r>
            <a:r>
              <a:rPr lang="en-GB" sz="4400" dirty="0"/>
              <a:t>Paula Dargan</a:t>
            </a:r>
          </a:p>
          <a:p>
            <a:pPr marL="0" indent="0" algn="ctr">
              <a:buNone/>
            </a:pPr>
            <a:r>
              <a:rPr lang="en-GB" sz="4400" b="1" dirty="0"/>
              <a:t>Assistant Principal – </a:t>
            </a:r>
            <a:r>
              <a:rPr lang="en-GB" sz="4400" dirty="0"/>
              <a:t>Anne McKeon</a:t>
            </a:r>
          </a:p>
          <a:p>
            <a:pPr marL="0" indent="0" algn="ctr">
              <a:buNone/>
            </a:pPr>
            <a:r>
              <a:rPr lang="en-GB" sz="4400" b="1" dirty="0"/>
              <a:t>Secretary – </a:t>
            </a:r>
            <a:r>
              <a:rPr lang="en-GB" sz="4400" dirty="0" smtClean="0"/>
              <a:t>Maeve </a:t>
            </a:r>
            <a:r>
              <a:rPr lang="en-GB" sz="4400" dirty="0" err="1" smtClean="0"/>
              <a:t>Rispin</a:t>
            </a:r>
            <a:endParaRPr lang="en-GB" sz="4400" dirty="0"/>
          </a:p>
          <a:p>
            <a:pPr marL="0" indent="0">
              <a:buNone/>
            </a:pPr>
            <a:endParaRPr lang="en-GB" b="1" dirty="0"/>
          </a:p>
          <a:p>
            <a:endParaRPr lang="en-GB" b="1" dirty="0"/>
          </a:p>
        </p:txBody>
      </p:sp>
      <p:sp>
        <p:nvSpPr>
          <p:cNvPr id="6" name="Footer Placeholder 2">
            <a:extLst>
              <a:ext uri="{FF2B5EF4-FFF2-40B4-BE49-F238E27FC236}">
                <a16:creationId xmlns:a16="http://schemas.microsoft.com/office/drawing/2014/main" xmlns="" id="{58CA065C-4ED4-406C-8E02-C4BA3CEE01D5}"/>
              </a:ext>
            </a:extLst>
          </p:cNvPr>
          <p:cNvSpPr>
            <a:spLocks noGrp="1"/>
          </p:cNvSpPr>
          <p:nvPr>
            <p:ph type="ftr" sz="quarter" idx="11"/>
          </p:nvPr>
        </p:nvSpPr>
        <p:spPr>
          <a:xfrm>
            <a:off x="871811" y="6300548"/>
            <a:ext cx="2639323" cy="365125"/>
          </a:xfrm>
        </p:spPr>
        <p:txBody>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b="0" dirty="0">
              <a:ea typeface="+mj-lt"/>
              <a:cs typeface="+mj-lt"/>
            </a:endParaRPr>
          </a:p>
          <a:p>
            <a:endParaRPr lang="en-US" dirty="0"/>
          </a:p>
        </p:txBody>
      </p:sp>
    </p:spTree>
    <p:extLst>
      <p:ext uri="{BB962C8B-B14F-4D97-AF65-F5344CB8AC3E}">
        <p14:creationId xmlns:p14="http://schemas.microsoft.com/office/powerpoint/2010/main" val="1305304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61E089C-1072-49FB-A005-9D2B6531CBB0}"/>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30</a:t>
            </a:fld>
            <a:endParaRPr lang="en-US" noProof="0"/>
          </a:p>
        </p:txBody>
      </p:sp>
      <p:sp>
        <p:nvSpPr>
          <p:cNvPr id="4" name="Title 3">
            <a:extLst>
              <a:ext uri="{FF2B5EF4-FFF2-40B4-BE49-F238E27FC236}">
                <a16:creationId xmlns:a16="http://schemas.microsoft.com/office/drawing/2014/main" xmlns="" id="{176BFB31-BC9C-4C16-B6F8-027E3CA86AAE}"/>
              </a:ext>
            </a:extLst>
          </p:cNvPr>
          <p:cNvSpPr>
            <a:spLocks noGrp="1"/>
          </p:cNvSpPr>
          <p:nvPr>
            <p:ph type="title"/>
          </p:nvPr>
        </p:nvSpPr>
        <p:spPr>
          <a:xfrm rot="21180000">
            <a:off x="288463" y="354491"/>
            <a:ext cx="4391191" cy="1325563"/>
          </a:xfrm>
        </p:spPr>
        <p:txBody>
          <a:bodyPr anchor="ctr">
            <a:normAutofit/>
          </a:bodyPr>
          <a:lstStyle/>
          <a:p>
            <a:r>
              <a:rPr lang="en-GB" dirty="0">
                <a:latin typeface="Aharoni"/>
                <a:cs typeface="Aharoni"/>
              </a:rPr>
              <a:t>Afterschool Activities</a:t>
            </a:r>
          </a:p>
        </p:txBody>
      </p:sp>
      <p:sp>
        <p:nvSpPr>
          <p:cNvPr id="9" name="Content Placeholder 4">
            <a:extLst>
              <a:ext uri="{FF2B5EF4-FFF2-40B4-BE49-F238E27FC236}">
                <a16:creationId xmlns:a16="http://schemas.microsoft.com/office/drawing/2014/main" xmlns="" id="{3E175C3E-E8A2-4E65-8A1E-745B1EFC4212}"/>
              </a:ext>
            </a:extLst>
          </p:cNvPr>
          <p:cNvSpPr>
            <a:spLocks noGrp="1"/>
          </p:cNvSpPr>
          <p:nvPr>
            <p:ph sz="half" idx="1"/>
          </p:nvPr>
        </p:nvSpPr>
        <p:spPr>
          <a:xfrm>
            <a:off x="838200" y="1998877"/>
            <a:ext cx="5181600" cy="3976085"/>
          </a:xfrm>
        </p:spPr>
        <p:txBody>
          <a:bodyPr vert="horz" lIns="91440" tIns="45720" rIns="91440" bIns="45720" rtlCol="0" anchor="t">
            <a:normAutofit/>
          </a:bodyPr>
          <a:lstStyle/>
          <a:p>
            <a:pPr marL="0" indent="0">
              <a:buNone/>
            </a:pPr>
            <a:r>
              <a:rPr lang="en-US" sz="2400" b="1" dirty="0">
                <a:solidFill>
                  <a:srgbClr val="FF0000"/>
                </a:solidFill>
              </a:rPr>
              <a:t>Normally these services are in place after school but they will depend on HSE/DES guidelines this year.</a:t>
            </a:r>
            <a:endParaRPr lang="en-US" b="1" dirty="0"/>
          </a:p>
          <a:p>
            <a:pPr marL="0" indent="0">
              <a:buNone/>
            </a:pPr>
            <a:r>
              <a:rPr lang="en-US" b="1" dirty="0">
                <a:solidFill>
                  <a:schemeClr val="accent4">
                    <a:lumMod val="50000"/>
                  </a:schemeClr>
                </a:solidFill>
              </a:rPr>
              <a:t>Afterschool Childcare (on site)</a:t>
            </a:r>
          </a:p>
          <a:p>
            <a:r>
              <a:rPr lang="en-US" b="1" dirty="0" err="1">
                <a:solidFill>
                  <a:schemeClr val="accent4">
                    <a:lumMod val="50000"/>
                  </a:schemeClr>
                </a:solidFill>
              </a:rPr>
              <a:t>Aoibheann's</a:t>
            </a:r>
            <a:r>
              <a:rPr lang="en-US" b="1" dirty="0">
                <a:solidFill>
                  <a:schemeClr val="accent4">
                    <a:lumMod val="50000"/>
                  </a:schemeClr>
                </a:solidFill>
              </a:rPr>
              <a:t> (1:30-2:30pm)</a:t>
            </a:r>
          </a:p>
          <a:p>
            <a:r>
              <a:rPr lang="en-US" b="1" dirty="0">
                <a:solidFill>
                  <a:schemeClr val="accent4">
                    <a:lumMod val="50000"/>
                  </a:schemeClr>
                </a:solidFill>
              </a:rPr>
              <a:t>Little Stars </a:t>
            </a:r>
            <a:r>
              <a:rPr lang="en-US" b="1" dirty="0" err="1">
                <a:solidFill>
                  <a:schemeClr val="accent4">
                    <a:lumMod val="50000"/>
                  </a:schemeClr>
                </a:solidFill>
              </a:rPr>
              <a:t>Creche</a:t>
            </a:r>
            <a:endParaRPr lang="en-US" b="1" dirty="0">
              <a:solidFill>
                <a:schemeClr val="accent4">
                  <a:lumMod val="50000"/>
                </a:schemeClr>
              </a:solidFill>
            </a:endParaRPr>
          </a:p>
          <a:p>
            <a:endParaRPr lang="en-US" b="1" dirty="0">
              <a:solidFill>
                <a:schemeClr val="accent4">
                  <a:lumMod val="50000"/>
                </a:schemeClr>
              </a:solidFill>
            </a:endParaRPr>
          </a:p>
          <a:p>
            <a:pPr marL="0" indent="0">
              <a:buNone/>
            </a:pPr>
            <a:endParaRPr lang="en-US" sz="2400" b="1" i="1" dirty="0">
              <a:solidFill>
                <a:schemeClr val="accent4">
                  <a:lumMod val="50000"/>
                </a:schemeClr>
              </a:solidFill>
            </a:endParaRPr>
          </a:p>
        </p:txBody>
      </p:sp>
      <p:sp>
        <p:nvSpPr>
          <p:cNvPr id="11" name="Content Placeholder 5">
            <a:extLst>
              <a:ext uri="{FF2B5EF4-FFF2-40B4-BE49-F238E27FC236}">
                <a16:creationId xmlns:a16="http://schemas.microsoft.com/office/drawing/2014/main" xmlns="" id="{764CC455-14A1-42A2-AD84-E7BE0DE45C32}"/>
              </a:ext>
            </a:extLst>
          </p:cNvPr>
          <p:cNvSpPr>
            <a:spLocks noGrp="1"/>
          </p:cNvSpPr>
          <p:nvPr>
            <p:ph sz="half" idx="2"/>
          </p:nvPr>
        </p:nvSpPr>
        <p:spPr>
          <a:xfrm>
            <a:off x="6172202" y="1998876"/>
            <a:ext cx="5181600" cy="3976085"/>
          </a:xfrm>
        </p:spPr>
        <p:txBody>
          <a:bodyPr vert="horz" lIns="91440" tIns="45720" rIns="91440" bIns="45720" rtlCol="0" anchor="t">
            <a:normAutofit fontScale="85000" lnSpcReduction="20000"/>
          </a:bodyPr>
          <a:lstStyle/>
          <a:p>
            <a:pPr marL="0" indent="0">
              <a:buNone/>
            </a:pPr>
            <a:r>
              <a:rPr lang="en-US" b="1" dirty="0">
                <a:solidFill>
                  <a:schemeClr val="accent4">
                    <a:lumMod val="50000"/>
                  </a:schemeClr>
                </a:solidFill>
              </a:rPr>
              <a:t>Afterschool activities for infants</a:t>
            </a:r>
          </a:p>
          <a:p>
            <a:pPr marL="457200" indent="-457200"/>
            <a:r>
              <a:rPr lang="en-US" b="1" dirty="0">
                <a:solidFill>
                  <a:schemeClr val="accent4">
                    <a:lumMod val="50000"/>
                  </a:schemeClr>
                </a:solidFill>
              </a:rPr>
              <a:t>Irish dancing classes</a:t>
            </a:r>
          </a:p>
          <a:p>
            <a:pPr marL="457200" indent="-457200"/>
            <a:endParaRPr lang="en-US" b="1" dirty="0">
              <a:solidFill>
                <a:schemeClr val="accent4">
                  <a:lumMod val="50000"/>
                </a:schemeClr>
              </a:solidFill>
            </a:endParaRPr>
          </a:p>
          <a:p>
            <a:pPr marL="0" indent="0">
              <a:buNone/>
            </a:pPr>
            <a:r>
              <a:rPr lang="en-US" b="1" dirty="0">
                <a:solidFill>
                  <a:schemeClr val="accent4">
                    <a:lumMod val="50000"/>
                  </a:schemeClr>
                </a:solidFill>
              </a:rPr>
              <a:t>Afterschool for older children</a:t>
            </a:r>
          </a:p>
          <a:p>
            <a:pPr marL="457200" indent="-457200"/>
            <a:r>
              <a:rPr lang="en-US" b="1" dirty="0">
                <a:solidFill>
                  <a:schemeClr val="accent4">
                    <a:lumMod val="50000"/>
                  </a:schemeClr>
                </a:solidFill>
              </a:rPr>
              <a:t>Irish dancing classes</a:t>
            </a:r>
          </a:p>
          <a:p>
            <a:pPr marL="457200" indent="-457200"/>
            <a:r>
              <a:rPr lang="en-US" b="1" dirty="0">
                <a:solidFill>
                  <a:schemeClr val="accent4">
                    <a:lumMod val="50000"/>
                  </a:schemeClr>
                </a:solidFill>
              </a:rPr>
              <a:t>Gaelic football</a:t>
            </a:r>
          </a:p>
          <a:p>
            <a:pPr marL="457200" indent="-457200"/>
            <a:r>
              <a:rPr lang="en-US" b="1" dirty="0">
                <a:solidFill>
                  <a:schemeClr val="accent4">
                    <a:lumMod val="50000"/>
                  </a:schemeClr>
                </a:solidFill>
              </a:rPr>
              <a:t>Camogie</a:t>
            </a:r>
          </a:p>
          <a:p>
            <a:pPr marL="457200" indent="-457200"/>
            <a:r>
              <a:rPr lang="en-US" b="1" dirty="0">
                <a:solidFill>
                  <a:schemeClr val="accent4">
                    <a:lumMod val="50000"/>
                  </a:schemeClr>
                </a:solidFill>
              </a:rPr>
              <a:t>Athletics</a:t>
            </a:r>
          </a:p>
          <a:p>
            <a:pPr marL="457200" indent="-457200"/>
            <a:r>
              <a:rPr lang="en-US" b="1" dirty="0">
                <a:solidFill>
                  <a:schemeClr val="accent4">
                    <a:lumMod val="50000"/>
                  </a:schemeClr>
                </a:solidFill>
              </a:rPr>
              <a:t>Homework Club</a:t>
            </a:r>
          </a:p>
          <a:p>
            <a:pPr marL="457200" indent="-457200"/>
            <a:r>
              <a:rPr lang="en-US" b="1" dirty="0">
                <a:solidFill>
                  <a:schemeClr val="accent4">
                    <a:lumMod val="50000"/>
                  </a:schemeClr>
                </a:solidFill>
              </a:rPr>
              <a:t>Tin Whistle</a:t>
            </a:r>
          </a:p>
        </p:txBody>
      </p:sp>
      <p:sp>
        <p:nvSpPr>
          <p:cNvPr id="8" name="Footer Placeholder 2">
            <a:extLst>
              <a:ext uri="{FF2B5EF4-FFF2-40B4-BE49-F238E27FC236}">
                <a16:creationId xmlns:a16="http://schemas.microsoft.com/office/drawing/2014/main" xmlns="" id="{481C6604-A1F7-42F3-9300-2130978F1E09}"/>
              </a:ext>
            </a:extLst>
          </p:cNvPr>
          <p:cNvSpPr txBox="1">
            <a:spLocks/>
          </p:cNvSpPr>
          <p:nvPr/>
        </p:nvSpPr>
        <p:spPr>
          <a:xfrm>
            <a:off x="911225" y="6128386"/>
            <a:ext cx="3758052" cy="912176"/>
          </a:xfrm>
          <a:prstGeom prst="rect">
            <a:avLst/>
          </a:prstGeom>
        </p:spPr>
        <p:txBody>
          <a:bodyPr vert="horz" lIns="0" tIns="45720" rIns="91440" bIns="45720" rtlCol="0" anchor="ctr">
            <a:normAutofit/>
          </a:bodyP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sz="1800" b="0" dirty="0">
              <a:ea typeface="+mj-lt"/>
              <a:cs typeface="+mj-lt"/>
            </a:endParaRPr>
          </a:p>
          <a:p>
            <a:pPr>
              <a:spcAft>
                <a:spcPts val="600"/>
              </a:spcAft>
            </a:pPr>
            <a:endParaRPr lang="en-US" sz="1800" dirty="0"/>
          </a:p>
          <a:p>
            <a:pPr>
              <a:spcAft>
                <a:spcPts val="600"/>
              </a:spcAft>
            </a:pPr>
            <a:endParaRPr lang="en-US" sz="1800" dirty="0"/>
          </a:p>
        </p:txBody>
      </p:sp>
    </p:spTree>
    <p:extLst>
      <p:ext uri="{BB962C8B-B14F-4D97-AF65-F5344CB8AC3E}">
        <p14:creationId xmlns:p14="http://schemas.microsoft.com/office/powerpoint/2010/main" val="1515505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xmlns="" id="{F4E44418-FA29-478B-A4A1-5118131A0FA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31</a:t>
            </a:fld>
            <a:endParaRPr lang="en-US" noProof="0"/>
          </a:p>
        </p:txBody>
      </p:sp>
      <p:sp>
        <p:nvSpPr>
          <p:cNvPr id="2" name="Title 1">
            <a:extLst>
              <a:ext uri="{FF2B5EF4-FFF2-40B4-BE49-F238E27FC236}">
                <a16:creationId xmlns:a16="http://schemas.microsoft.com/office/drawing/2014/main" xmlns="" id="{434AA4C6-BA7F-40BC-AD51-EFDDDBEA5A84}"/>
              </a:ext>
            </a:extLst>
          </p:cNvPr>
          <p:cNvSpPr>
            <a:spLocks noGrp="1"/>
          </p:cNvSpPr>
          <p:nvPr>
            <p:ph type="title"/>
          </p:nvPr>
        </p:nvSpPr>
        <p:spPr>
          <a:xfrm rot="360000">
            <a:off x="7354844" y="895259"/>
            <a:ext cx="4735459" cy="1012583"/>
          </a:xfrm>
        </p:spPr>
        <p:txBody>
          <a:bodyPr anchor="ctr">
            <a:normAutofit/>
          </a:bodyPr>
          <a:lstStyle/>
          <a:p>
            <a:r>
              <a:rPr lang="en-US" sz="5400" dirty="0">
                <a:latin typeface="Aharoni"/>
                <a:cs typeface="Aharoni"/>
              </a:rPr>
              <a:t>Thank You</a:t>
            </a:r>
            <a:endParaRPr lang="ru-RU" sz="5400" dirty="0">
              <a:cs typeface="Aharoni"/>
            </a:endParaRPr>
          </a:p>
        </p:txBody>
      </p:sp>
      <p:sp>
        <p:nvSpPr>
          <p:cNvPr id="22" name="Text Placeholder 4">
            <a:extLst>
              <a:ext uri="{FF2B5EF4-FFF2-40B4-BE49-F238E27FC236}">
                <a16:creationId xmlns:a16="http://schemas.microsoft.com/office/drawing/2014/main" xmlns="" id="{518E81EC-501F-403A-9488-00AE69ABBEA6}"/>
              </a:ext>
            </a:extLst>
          </p:cNvPr>
          <p:cNvSpPr>
            <a:spLocks noGrp="1"/>
          </p:cNvSpPr>
          <p:nvPr>
            <p:ph type="body" idx="1"/>
          </p:nvPr>
        </p:nvSpPr>
        <p:spPr>
          <a:xfrm>
            <a:off x="6918468" y="2718277"/>
            <a:ext cx="4701907" cy="1514120"/>
          </a:xfrm>
        </p:spPr>
        <p:txBody>
          <a:bodyPr>
            <a:normAutofit/>
          </a:bodyPr>
          <a:lstStyle/>
          <a:p>
            <a:pPr algn="ctr"/>
            <a:r>
              <a:rPr lang="en-US" sz="4000" dirty="0"/>
              <a:t>We can't wait to meet you soon!</a:t>
            </a:r>
          </a:p>
        </p:txBody>
      </p:sp>
      <p:sp>
        <p:nvSpPr>
          <p:cNvPr id="8" name="Footer Placeholder 2">
            <a:extLst>
              <a:ext uri="{FF2B5EF4-FFF2-40B4-BE49-F238E27FC236}">
                <a16:creationId xmlns:a16="http://schemas.microsoft.com/office/drawing/2014/main" xmlns="" id="{3F1ABF1F-3169-4C9E-A37A-614DC8CC5924}"/>
              </a:ext>
            </a:extLst>
          </p:cNvPr>
          <p:cNvSpPr txBox="1">
            <a:spLocks/>
          </p:cNvSpPr>
          <p:nvPr/>
        </p:nvSpPr>
        <p:spPr>
          <a:xfrm>
            <a:off x="911225" y="6128386"/>
            <a:ext cx="3758052" cy="912176"/>
          </a:xfrm>
          <a:prstGeom prst="rect">
            <a:avLst/>
          </a:prstGeom>
        </p:spPr>
        <p:txBody>
          <a:bodyPr vert="horz" lIns="0" tIns="45720" rIns="91440" bIns="45720" rtlCol="0" anchor="ctr">
            <a:normAutofit/>
          </a:bodyP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sz="1800" b="0" dirty="0">
              <a:ea typeface="+mj-lt"/>
              <a:cs typeface="+mj-lt"/>
            </a:endParaRPr>
          </a:p>
          <a:p>
            <a:pPr>
              <a:spcAft>
                <a:spcPts val="600"/>
              </a:spcAft>
            </a:pPr>
            <a:endParaRPr lang="en-US" sz="1800" dirty="0"/>
          </a:p>
          <a:p>
            <a:pPr>
              <a:spcAft>
                <a:spcPts val="600"/>
              </a:spcAft>
            </a:pPr>
            <a:endParaRPr lang="en-US" sz="1800" dirty="0"/>
          </a:p>
        </p:txBody>
      </p:sp>
      <p:pic>
        <p:nvPicPr>
          <p:cNvPr id="7" name="Picture Placeholder 6" descr="A sign above a door&#10;&#10;Description automatically generated">
            <a:extLst>
              <a:ext uri="{FF2B5EF4-FFF2-40B4-BE49-F238E27FC236}">
                <a16:creationId xmlns:a16="http://schemas.microsoft.com/office/drawing/2014/main" xmlns="" id="{1574A16F-EAD7-4BD6-847B-8E9DC90CF33F}"/>
              </a:ext>
            </a:extLst>
          </p:cNvPr>
          <p:cNvPicPr>
            <a:picLocks noGrp="1" noChangeAspect="1"/>
          </p:cNvPicPr>
          <p:nvPr>
            <p:ph type="pic" sz="quarter" idx="15"/>
          </p:nvPr>
        </p:nvPicPr>
        <p:blipFill>
          <a:blip r:embed="rId2"/>
          <a:srcRect t="16866" b="16866"/>
          <a:stretch>
            <a:fillRect/>
          </a:stretch>
        </p:blipFill>
        <p:spPr/>
      </p:pic>
    </p:spTree>
    <p:extLst>
      <p:ext uri="{BB962C8B-B14F-4D97-AF65-F5344CB8AC3E}">
        <p14:creationId xmlns:p14="http://schemas.microsoft.com/office/powerpoint/2010/main" val="192333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7651FD2-B0EF-43D1-8ADC-02F996DFAFDB}"/>
              </a:ext>
            </a:extLst>
          </p:cNvPr>
          <p:cNvSpPr>
            <a:spLocks noGrp="1"/>
          </p:cNvSpPr>
          <p:nvPr>
            <p:ph type="sldNum" sz="quarter" idx="12"/>
          </p:nvPr>
        </p:nvSpPr>
        <p:spPr/>
        <p:txBody>
          <a:bodyPr/>
          <a:lstStyle/>
          <a:p>
            <a:fld id="{98C0CDE5-970C-4CC4-BF43-0DA127E73E82}" type="slidenum">
              <a:rPr lang="en-US" noProof="0" smtClean="0"/>
              <a:t>4</a:t>
            </a:fld>
            <a:endParaRPr lang="en-US" noProof="0"/>
          </a:p>
        </p:txBody>
      </p:sp>
      <p:sp>
        <p:nvSpPr>
          <p:cNvPr id="4" name="Title 3">
            <a:extLst>
              <a:ext uri="{FF2B5EF4-FFF2-40B4-BE49-F238E27FC236}">
                <a16:creationId xmlns:a16="http://schemas.microsoft.com/office/drawing/2014/main" xmlns="" id="{6E628018-97A6-4DD0-9805-502E635938CB}"/>
              </a:ext>
            </a:extLst>
          </p:cNvPr>
          <p:cNvSpPr>
            <a:spLocks noGrp="1"/>
          </p:cNvSpPr>
          <p:nvPr>
            <p:ph type="title"/>
          </p:nvPr>
        </p:nvSpPr>
        <p:spPr>
          <a:xfrm rot="21180000">
            <a:off x="286423" y="321129"/>
            <a:ext cx="4938696" cy="1325563"/>
          </a:xfrm>
        </p:spPr>
        <p:txBody>
          <a:bodyPr/>
          <a:lstStyle/>
          <a:p>
            <a:r>
              <a:rPr lang="en-GB" dirty="0">
                <a:latin typeface="Aharoni"/>
                <a:cs typeface="Aharoni"/>
              </a:rPr>
              <a:t>Our School</a:t>
            </a:r>
          </a:p>
        </p:txBody>
      </p:sp>
      <p:sp>
        <p:nvSpPr>
          <p:cNvPr id="5" name="Content Placeholder 4">
            <a:extLst>
              <a:ext uri="{FF2B5EF4-FFF2-40B4-BE49-F238E27FC236}">
                <a16:creationId xmlns:a16="http://schemas.microsoft.com/office/drawing/2014/main" xmlns="" id="{D8ED0632-1329-4DD5-A97E-D61DA4A9F5BC}"/>
              </a:ext>
            </a:extLst>
          </p:cNvPr>
          <p:cNvSpPr>
            <a:spLocks noGrp="1"/>
          </p:cNvSpPr>
          <p:nvPr>
            <p:ph sz="half" idx="1"/>
          </p:nvPr>
        </p:nvSpPr>
        <p:spPr>
          <a:xfrm>
            <a:off x="1099401" y="1942690"/>
            <a:ext cx="9993198" cy="3976085"/>
          </a:xfrm>
          <a:solidFill>
            <a:schemeClr val="bg1"/>
          </a:solidFill>
        </p:spPr>
        <p:txBody>
          <a:bodyPr>
            <a:normAutofit/>
          </a:bodyPr>
          <a:lstStyle/>
          <a:p>
            <a:r>
              <a:rPr lang="en-GB" sz="2400" b="1" dirty="0" err="1">
                <a:solidFill>
                  <a:srgbClr val="000000"/>
                </a:solidFill>
              </a:rPr>
              <a:t>Scoil</a:t>
            </a:r>
            <a:r>
              <a:rPr lang="en-GB" sz="2400" b="1" dirty="0">
                <a:solidFill>
                  <a:srgbClr val="000000"/>
                </a:solidFill>
              </a:rPr>
              <a:t> </a:t>
            </a:r>
            <a:r>
              <a:rPr lang="en-GB" sz="2400" b="1" dirty="0" err="1">
                <a:solidFill>
                  <a:srgbClr val="000000"/>
                </a:solidFill>
              </a:rPr>
              <a:t>Bhríde</a:t>
            </a:r>
            <a:r>
              <a:rPr lang="en-GB" sz="2400" b="1" dirty="0">
                <a:solidFill>
                  <a:srgbClr val="000000"/>
                </a:solidFill>
              </a:rPr>
              <a:t> is the original parish school of Blanchardstown. It began life in the mid-nineteenth century in what is now the hall of the Community Centre.</a:t>
            </a:r>
          </a:p>
          <a:p>
            <a:r>
              <a:rPr lang="en-GB" sz="2400" b="1" dirty="0">
                <a:solidFill>
                  <a:srgbClr val="000000"/>
                </a:solidFill>
              </a:rPr>
              <a:t>In September 2013, we made the move to our new school with its state of the art facilities.</a:t>
            </a:r>
          </a:p>
          <a:p>
            <a:r>
              <a:rPr lang="en-GB" sz="2400" b="1" dirty="0" err="1">
                <a:solidFill>
                  <a:srgbClr val="000000"/>
                </a:solidFill>
              </a:rPr>
              <a:t>Scoil</a:t>
            </a:r>
            <a:r>
              <a:rPr lang="en-GB" sz="2400" b="1" dirty="0">
                <a:solidFill>
                  <a:srgbClr val="000000"/>
                </a:solidFill>
              </a:rPr>
              <a:t> </a:t>
            </a:r>
            <a:r>
              <a:rPr lang="en-GB" sz="2400" b="1" dirty="0" err="1">
                <a:solidFill>
                  <a:srgbClr val="000000"/>
                </a:solidFill>
              </a:rPr>
              <a:t>Bhríde</a:t>
            </a:r>
            <a:r>
              <a:rPr lang="en-GB" sz="2400" b="1" dirty="0">
                <a:solidFill>
                  <a:srgbClr val="000000"/>
                </a:solidFill>
              </a:rPr>
              <a:t> (</a:t>
            </a:r>
            <a:r>
              <a:rPr lang="en-GB" sz="2400" b="1" dirty="0" err="1">
                <a:solidFill>
                  <a:srgbClr val="000000"/>
                </a:solidFill>
              </a:rPr>
              <a:t>Cailíní</a:t>
            </a:r>
            <a:r>
              <a:rPr lang="en-GB" sz="2400" b="1" dirty="0">
                <a:solidFill>
                  <a:srgbClr val="000000"/>
                </a:solidFill>
              </a:rPr>
              <a:t>) is a </a:t>
            </a:r>
            <a:r>
              <a:rPr lang="en-GB" sz="2400" b="1" dirty="0" smtClean="0">
                <a:solidFill>
                  <a:srgbClr val="000000"/>
                </a:solidFill>
              </a:rPr>
              <a:t>diverse </a:t>
            </a:r>
            <a:r>
              <a:rPr lang="en-GB" sz="2400" b="1" dirty="0">
                <a:solidFill>
                  <a:srgbClr val="000000"/>
                </a:solidFill>
              </a:rPr>
              <a:t>all girls primary school. At present, we have 1 special class and 15 mainstream classes comprising all levels, from Junior Infants to Sixth Class. </a:t>
            </a:r>
          </a:p>
          <a:p>
            <a:r>
              <a:rPr lang="en-GB" sz="2400" b="1" dirty="0">
                <a:solidFill>
                  <a:srgbClr val="000000"/>
                </a:solidFill>
              </a:rPr>
              <a:t>We have </a:t>
            </a:r>
            <a:r>
              <a:rPr lang="en-GB" sz="2400" b="1" dirty="0" smtClean="0">
                <a:solidFill>
                  <a:srgbClr val="000000"/>
                </a:solidFill>
              </a:rPr>
              <a:t>368 </a:t>
            </a:r>
            <a:r>
              <a:rPr lang="en-GB" sz="2400" b="1" dirty="0">
                <a:solidFill>
                  <a:srgbClr val="000000"/>
                </a:solidFill>
              </a:rPr>
              <a:t>students and </a:t>
            </a:r>
            <a:r>
              <a:rPr lang="en-GB" sz="2400" b="1" dirty="0" smtClean="0">
                <a:solidFill>
                  <a:srgbClr val="000000"/>
                </a:solidFill>
              </a:rPr>
              <a:t>31 </a:t>
            </a:r>
            <a:r>
              <a:rPr lang="en-GB" sz="2400" b="1" dirty="0">
                <a:solidFill>
                  <a:srgbClr val="000000"/>
                </a:solidFill>
              </a:rPr>
              <a:t>staff members.</a:t>
            </a:r>
          </a:p>
          <a:p>
            <a:r>
              <a:rPr lang="en-GB" sz="2400" b="1" dirty="0">
                <a:solidFill>
                  <a:srgbClr val="000000"/>
                </a:solidFill>
              </a:rPr>
              <a:t>Our motto is: </a:t>
            </a:r>
            <a:r>
              <a:rPr lang="en-GB" sz="2000" b="1" i="1" dirty="0">
                <a:solidFill>
                  <a:srgbClr val="000000"/>
                </a:solidFill>
                <a:latin typeface="Aharoni" panose="02010803020104030203" pitchFamily="2" charset="-79"/>
                <a:cs typeface="Aharoni" panose="02010803020104030203" pitchFamily="2" charset="-79"/>
              </a:rPr>
              <a:t>Let us treat others as we would like them to treat </a:t>
            </a:r>
            <a:r>
              <a:rPr lang="en-GB" sz="2000" b="1" i="1" dirty="0" smtClean="0">
                <a:solidFill>
                  <a:srgbClr val="000000"/>
                </a:solidFill>
                <a:latin typeface="Aharoni" panose="02010803020104030203" pitchFamily="2" charset="-79"/>
                <a:cs typeface="Aharoni" panose="02010803020104030203" pitchFamily="2" charset="-79"/>
              </a:rPr>
              <a:t>us.</a:t>
            </a:r>
            <a:endParaRPr lang="en-GB" sz="2000" b="1" i="1" dirty="0">
              <a:solidFill>
                <a:srgbClr val="000000"/>
              </a:solidFill>
              <a:latin typeface="Aharoni" panose="02010803020104030203" pitchFamily="2" charset="-79"/>
              <a:cs typeface="Aharoni" panose="02010803020104030203" pitchFamily="2" charset="-79"/>
            </a:endParaRPr>
          </a:p>
          <a:p>
            <a:endParaRPr lang="en-GB" sz="2000" i="1" dirty="0">
              <a:latin typeface="Aharoni" panose="02010803020104030203" pitchFamily="2" charset="-79"/>
              <a:cs typeface="Aharoni" panose="02010803020104030203" pitchFamily="2" charset="-79"/>
            </a:endParaRPr>
          </a:p>
        </p:txBody>
      </p:sp>
      <p:sp>
        <p:nvSpPr>
          <p:cNvPr id="45" name="Footer Placeholder 2">
            <a:extLst>
              <a:ext uri="{FF2B5EF4-FFF2-40B4-BE49-F238E27FC236}">
                <a16:creationId xmlns:a16="http://schemas.microsoft.com/office/drawing/2014/main" xmlns="" id="{DA869442-82C4-415A-8936-9A7D9E316D62}"/>
              </a:ext>
            </a:extLst>
          </p:cNvPr>
          <p:cNvSpPr>
            <a:spLocks noGrp="1"/>
          </p:cNvSpPr>
          <p:nvPr>
            <p:ph type="ftr" sz="quarter" idx="11"/>
          </p:nvPr>
        </p:nvSpPr>
        <p:spPr>
          <a:xfrm>
            <a:off x="871811" y="6300548"/>
            <a:ext cx="2639323" cy="365125"/>
          </a:xfrm>
        </p:spPr>
        <p:txBody>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b="0" dirty="0">
              <a:ea typeface="+mj-lt"/>
              <a:cs typeface="+mj-lt"/>
            </a:endParaRPr>
          </a:p>
          <a:p>
            <a:endParaRPr lang="en-US" dirty="0"/>
          </a:p>
        </p:txBody>
      </p:sp>
    </p:spTree>
    <p:extLst>
      <p:ext uri="{BB962C8B-B14F-4D97-AF65-F5344CB8AC3E}">
        <p14:creationId xmlns:p14="http://schemas.microsoft.com/office/powerpoint/2010/main" val="84255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7651FD2-B0EF-43D1-8ADC-02F996DFAFDB}"/>
              </a:ext>
            </a:extLst>
          </p:cNvPr>
          <p:cNvSpPr>
            <a:spLocks noGrp="1"/>
          </p:cNvSpPr>
          <p:nvPr>
            <p:ph type="sldNum" sz="quarter" idx="12"/>
          </p:nvPr>
        </p:nvSpPr>
        <p:spPr/>
        <p:txBody>
          <a:bodyPr/>
          <a:lstStyle/>
          <a:p>
            <a:fld id="{98C0CDE5-970C-4CC4-BF43-0DA127E73E82}" type="slidenum">
              <a:rPr lang="en-US" noProof="0" smtClean="0"/>
              <a:t>5</a:t>
            </a:fld>
            <a:endParaRPr lang="en-US" noProof="0"/>
          </a:p>
        </p:txBody>
      </p:sp>
      <p:sp>
        <p:nvSpPr>
          <p:cNvPr id="4" name="Title 3">
            <a:extLst>
              <a:ext uri="{FF2B5EF4-FFF2-40B4-BE49-F238E27FC236}">
                <a16:creationId xmlns:a16="http://schemas.microsoft.com/office/drawing/2014/main" xmlns="" id="{6E628018-97A6-4DD0-9805-502E635938CB}"/>
              </a:ext>
            </a:extLst>
          </p:cNvPr>
          <p:cNvSpPr>
            <a:spLocks noGrp="1"/>
          </p:cNvSpPr>
          <p:nvPr>
            <p:ph type="title"/>
          </p:nvPr>
        </p:nvSpPr>
        <p:spPr>
          <a:xfrm rot="21180000">
            <a:off x="286423" y="321129"/>
            <a:ext cx="4938696" cy="1325563"/>
          </a:xfrm>
        </p:spPr>
        <p:txBody>
          <a:bodyPr/>
          <a:lstStyle/>
          <a:p>
            <a:r>
              <a:rPr lang="en-GB" dirty="0">
                <a:latin typeface="Aharoni"/>
                <a:cs typeface="Aharoni"/>
              </a:rPr>
              <a:t>Our Mission Statement</a:t>
            </a:r>
          </a:p>
        </p:txBody>
      </p:sp>
      <p:sp>
        <p:nvSpPr>
          <p:cNvPr id="5" name="Content Placeholder 4">
            <a:extLst>
              <a:ext uri="{FF2B5EF4-FFF2-40B4-BE49-F238E27FC236}">
                <a16:creationId xmlns:a16="http://schemas.microsoft.com/office/drawing/2014/main" xmlns="" id="{D8ED0632-1329-4DD5-A97E-D61DA4A9F5BC}"/>
              </a:ext>
            </a:extLst>
          </p:cNvPr>
          <p:cNvSpPr>
            <a:spLocks noGrp="1"/>
          </p:cNvSpPr>
          <p:nvPr>
            <p:ph sz="half" idx="1"/>
          </p:nvPr>
        </p:nvSpPr>
        <p:spPr>
          <a:xfrm>
            <a:off x="1099401" y="1840448"/>
            <a:ext cx="9993198" cy="4287938"/>
          </a:xfrm>
          <a:solidFill>
            <a:schemeClr val="bg1"/>
          </a:solidFill>
        </p:spPr>
        <p:txBody>
          <a:bodyPr>
            <a:normAutofit fontScale="77500" lnSpcReduction="20000"/>
          </a:bodyPr>
          <a:lstStyle/>
          <a:p>
            <a:pPr lvl="0">
              <a:lnSpc>
                <a:spcPct val="160000"/>
              </a:lnSpc>
            </a:pPr>
            <a:r>
              <a:rPr lang="en-GB" sz="1600" b="1" dirty="0">
                <a:solidFill>
                  <a:srgbClr val="000000"/>
                </a:solidFill>
              </a:rPr>
              <a:t>To promote the fullest possible development of each child as an individual and as a member of society.</a:t>
            </a:r>
          </a:p>
          <a:p>
            <a:pPr lvl="0">
              <a:lnSpc>
                <a:spcPct val="160000"/>
              </a:lnSpc>
            </a:pPr>
            <a:r>
              <a:rPr lang="en-GB" sz="1600" b="1" dirty="0" smtClean="0">
                <a:solidFill>
                  <a:srgbClr val="000000"/>
                </a:solidFill>
              </a:rPr>
              <a:t>To </a:t>
            </a:r>
            <a:r>
              <a:rPr lang="en-GB" sz="1600" b="1" dirty="0">
                <a:solidFill>
                  <a:srgbClr val="000000"/>
                </a:solidFill>
              </a:rPr>
              <a:t>promote attitudes and habits related to spiritual fulfilment and to ensure a sound social, moral and religious development.</a:t>
            </a:r>
          </a:p>
          <a:p>
            <a:pPr lvl="0">
              <a:lnSpc>
                <a:spcPct val="160000"/>
              </a:lnSpc>
            </a:pPr>
            <a:r>
              <a:rPr lang="en-GB" sz="1600" b="1" dirty="0" smtClean="0">
                <a:solidFill>
                  <a:srgbClr val="000000"/>
                </a:solidFill>
              </a:rPr>
              <a:t>To </a:t>
            </a:r>
            <a:r>
              <a:rPr lang="en-GB" sz="1600" b="1" dirty="0">
                <a:solidFill>
                  <a:srgbClr val="000000"/>
                </a:solidFill>
              </a:rPr>
              <a:t>encourage the child to be self-confident, independent, tolerant, kind and co- operative and to ensure that pupils in </a:t>
            </a:r>
            <a:r>
              <a:rPr lang="en-GB" sz="1600" b="1" dirty="0" err="1">
                <a:solidFill>
                  <a:srgbClr val="000000"/>
                </a:solidFill>
              </a:rPr>
              <a:t>Scoil</a:t>
            </a:r>
            <a:r>
              <a:rPr lang="en-GB" sz="1600" b="1" dirty="0">
                <a:solidFill>
                  <a:srgbClr val="000000"/>
                </a:solidFill>
              </a:rPr>
              <a:t> </a:t>
            </a:r>
            <a:r>
              <a:rPr lang="en-GB" sz="1600" b="1" dirty="0" err="1">
                <a:solidFill>
                  <a:srgbClr val="000000"/>
                </a:solidFill>
              </a:rPr>
              <a:t>Bhríde</a:t>
            </a:r>
            <a:r>
              <a:rPr lang="en-GB" sz="1600" b="1" dirty="0">
                <a:solidFill>
                  <a:srgbClr val="000000"/>
                </a:solidFill>
              </a:rPr>
              <a:t> (</a:t>
            </a:r>
            <a:r>
              <a:rPr lang="en-GB" sz="1600" b="1" dirty="0" err="1">
                <a:solidFill>
                  <a:srgbClr val="000000"/>
                </a:solidFill>
              </a:rPr>
              <a:t>Cailíní</a:t>
            </a:r>
            <a:r>
              <a:rPr lang="en-GB" sz="1600" b="1" dirty="0">
                <a:solidFill>
                  <a:srgbClr val="000000"/>
                </a:solidFill>
              </a:rPr>
              <a:t>) achieve high standards of work and behaviour in a purposeful, quiet and organised manner.</a:t>
            </a:r>
          </a:p>
          <a:p>
            <a:pPr lvl="0">
              <a:lnSpc>
                <a:spcPct val="160000"/>
              </a:lnSpc>
            </a:pPr>
            <a:r>
              <a:rPr lang="en-GB" sz="1600" b="1" dirty="0">
                <a:solidFill>
                  <a:srgbClr val="000000"/>
                </a:solidFill>
              </a:rPr>
              <a:t>To endeavour to ensure a good command of the Irish language and to promote a proper understanding of our Irish culture and nationality so that they may become proud of our rich heritage.</a:t>
            </a:r>
          </a:p>
          <a:p>
            <a:pPr lvl="0">
              <a:lnSpc>
                <a:spcPct val="160000"/>
              </a:lnSpc>
            </a:pPr>
            <a:r>
              <a:rPr lang="en-GB" sz="1600" b="1" dirty="0">
                <a:solidFill>
                  <a:srgbClr val="000000"/>
                </a:solidFill>
              </a:rPr>
              <a:t>To endeavour to ensure that, at a minimum, each child will achieve a competence, appropriate to her ability, in literacy and basic mathematical concepts and operations.</a:t>
            </a:r>
          </a:p>
          <a:p>
            <a:pPr lvl="0">
              <a:lnSpc>
                <a:spcPct val="160000"/>
              </a:lnSpc>
            </a:pPr>
            <a:r>
              <a:rPr lang="en-GB" sz="1600" b="1" dirty="0" smtClean="0">
                <a:solidFill>
                  <a:srgbClr val="000000"/>
                </a:solidFill>
              </a:rPr>
              <a:t>To </a:t>
            </a:r>
            <a:r>
              <a:rPr lang="en-GB" sz="1600" b="1" dirty="0">
                <a:solidFill>
                  <a:srgbClr val="000000"/>
                </a:solidFill>
              </a:rPr>
              <a:t>enable pupils to see themselves as members of both their local and global communities by encouraging awareness and understanding of their local environment and the wider world.</a:t>
            </a:r>
          </a:p>
          <a:p>
            <a:pPr lvl="0">
              <a:lnSpc>
                <a:spcPct val="160000"/>
              </a:lnSpc>
            </a:pPr>
            <a:r>
              <a:rPr lang="en-GB" sz="1600" b="1" dirty="0" smtClean="0">
                <a:solidFill>
                  <a:srgbClr val="000000"/>
                </a:solidFill>
              </a:rPr>
              <a:t>To </a:t>
            </a:r>
            <a:r>
              <a:rPr lang="en-GB" sz="1600" b="1" dirty="0">
                <a:solidFill>
                  <a:srgbClr val="000000"/>
                </a:solidFill>
              </a:rPr>
              <a:t>ensure that all activities, policies and programmes are developed and delivered with respect and that a positive celebration of difference is cultivated, always being mindful of the moral, conscientious, religious, linguistic and cultural principles of all within the school community.</a:t>
            </a:r>
          </a:p>
        </p:txBody>
      </p:sp>
      <p:sp>
        <p:nvSpPr>
          <p:cNvPr id="45" name="Footer Placeholder 2">
            <a:extLst>
              <a:ext uri="{FF2B5EF4-FFF2-40B4-BE49-F238E27FC236}">
                <a16:creationId xmlns:a16="http://schemas.microsoft.com/office/drawing/2014/main" xmlns="" id="{DA869442-82C4-415A-8936-9A7D9E316D62}"/>
              </a:ext>
            </a:extLst>
          </p:cNvPr>
          <p:cNvSpPr>
            <a:spLocks noGrp="1"/>
          </p:cNvSpPr>
          <p:nvPr>
            <p:ph type="ftr" sz="quarter" idx="11"/>
          </p:nvPr>
        </p:nvSpPr>
        <p:spPr>
          <a:xfrm>
            <a:off x="871811" y="6300548"/>
            <a:ext cx="2639323" cy="365125"/>
          </a:xfrm>
        </p:spPr>
        <p:txBody>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b="0" dirty="0">
              <a:ea typeface="+mj-lt"/>
              <a:cs typeface="+mj-lt"/>
            </a:endParaRPr>
          </a:p>
          <a:p>
            <a:endParaRPr lang="en-US" dirty="0"/>
          </a:p>
        </p:txBody>
      </p:sp>
    </p:spTree>
    <p:extLst>
      <p:ext uri="{BB962C8B-B14F-4D97-AF65-F5344CB8AC3E}">
        <p14:creationId xmlns:p14="http://schemas.microsoft.com/office/powerpoint/2010/main" val="104618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7651FD2-B0EF-43D1-8ADC-02F996DFAFDB}"/>
              </a:ext>
            </a:extLst>
          </p:cNvPr>
          <p:cNvSpPr>
            <a:spLocks noGrp="1"/>
          </p:cNvSpPr>
          <p:nvPr>
            <p:ph type="sldNum" sz="quarter" idx="12"/>
          </p:nvPr>
        </p:nvSpPr>
        <p:spPr/>
        <p:txBody>
          <a:bodyPr/>
          <a:lstStyle/>
          <a:p>
            <a:fld id="{98C0CDE5-970C-4CC4-BF43-0DA127E73E82}" type="slidenum">
              <a:rPr lang="en-US" noProof="0" smtClean="0"/>
              <a:t>6</a:t>
            </a:fld>
            <a:endParaRPr lang="en-US" noProof="0"/>
          </a:p>
        </p:txBody>
      </p:sp>
      <p:sp>
        <p:nvSpPr>
          <p:cNvPr id="4" name="Title 3">
            <a:extLst>
              <a:ext uri="{FF2B5EF4-FFF2-40B4-BE49-F238E27FC236}">
                <a16:creationId xmlns:a16="http://schemas.microsoft.com/office/drawing/2014/main" xmlns="" id="{6E628018-97A6-4DD0-9805-502E635938CB}"/>
              </a:ext>
            </a:extLst>
          </p:cNvPr>
          <p:cNvSpPr>
            <a:spLocks noGrp="1"/>
          </p:cNvSpPr>
          <p:nvPr>
            <p:ph type="title"/>
          </p:nvPr>
        </p:nvSpPr>
        <p:spPr>
          <a:xfrm rot="21180000">
            <a:off x="286423" y="321129"/>
            <a:ext cx="4938696" cy="1325563"/>
          </a:xfrm>
        </p:spPr>
        <p:txBody>
          <a:bodyPr/>
          <a:lstStyle/>
          <a:p>
            <a:r>
              <a:rPr lang="en-GB" dirty="0">
                <a:latin typeface="Aharoni"/>
                <a:cs typeface="Aharoni"/>
              </a:rPr>
              <a:t>Home Languages</a:t>
            </a:r>
          </a:p>
        </p:txBody>
      </p:sp>
      <p:sp>
        <p:nvSpPr>
          <p:cNvPr id="5" name="Content Placeholder 4">
            <a:extLst>
              <a:ext uri="{FF2B5EF4-FFF2-40B4-BE49-F238E27FC236}">
                <a16:creationId xmlns:a16="http://schemas.microsoft.com/office/drawing/2014/main" xmlns="" id="{D8ED0632-1329-4DD5-A97E-D61DA4A9F5BC}"/>
              </a:ext>
            </a:extLst>
          </p:cNvPr>
          <p:cNvSpPr>
            <a:spLocks noGrp="1"/>
          </p:cNvSpPr>
          <p:nvPr>
            <p:ph sz="half" idx="1"/>
          </p:nvPr>
        </p:nvSpPr>
        <p:spPr>
          <a:xfrm>
            <a:off x="871811" y="1969739"/>
            <a:ext cx="9993198" cy="3976085"/>
          </a:xfrm>
          <a:solidFill>
            <a:schemeClr val="bg1"/>
          </a:solidFill>
        </p:spPr>
        <p:txBody>
          <a:bodyPr>
            <a:normAutofit fontScale="92500"/>
          </a:bodyPr>
          <a:lstStyle/>
          <a:p>
            <a:pPr marL="0" indent="0">
              <a:buNone/>
            </a:pPr>
            <a:r>
              <a:rPr lang="en-GB" b="1" dirty="0">
                <a:solidFill>
                  <a:srgbClr val="000000"/>
                </a:solidFill>
              </a:rPr>
              <a:t>At </a:t>
            </a:r>
            <a:r>
              <a:rPr lang="en-GB" b="1" dirty="0" err="1">
                <a:solidFill>
                  <a:srgbClr val="000000"/>
                </a:solidFill>
              </a:rPr>
              <a:t>Scoil</a:t>
            </a:r>
            <a:r>
              <a:rPr lang="en-GB" b="1" dirty="0">
                <a:solidFill>
                  <a:srgbClr val="000000"/>
                </a:solidFill>
              </a:rPr>
              <a:t> </a:t>
            </a:r>
            <a:r>
              <a:rPr lang="en-GB" b="1" dirty="0" err="1">
                <a:solidFill>
                  <a:srgbClr val="000000"/>
                </a:solidFill>
              </a:rPr>
              <a:t>Bhríde</a:t>
            </a:r>
            <a:r>
              <a:rPr lang="en-GB" b="1" dirty="0">
                <a:solidFill>
                  <a:srgbClr val="000000"/>
                </a:solidFill>
              </a:rPr>
              <a:t> (</a:t>
            </a:r>
            <a:r>
              <a:rPr lang="en-GB" b="1" dirty="0" err="1">
                <a:solidFill>
                  <a:srgbClr val="000000"/>
                </a:solidFill>
              </a:rPr>
              <a:t>Cailíní</a:t>
            </a:r>
            <a:r>
              <a:rPr lang="en-GB" b="1" dirty="0">
                <a:solidFill>
                  <a:srgbClr val="000000"/>
                </a:solidFill>
              </a:rPr>
              <a:t>) we are very lucky to have such a rich linguistic </a:t>
            </a:r>
            <a:r>
              <a:rPr lang="en-GB" b="1" dirty="0" smtClean="0">
                <a:solidFill>
                  <a:srgbClr val="000000"/>
                </a:solidFill>
              </a:rPr>
              <a:t>environment. </a:t>
            </a:r>
            <a:r>
              <a:rPr lang="en-GB" b="1" dirty="0">
                <a:solidFill>
                  <a:srgbClr val="000000"/>
                </a:solidFill>
              </a:rPr>
              <a:t>O</a:t>
            </a:r>
            <a:r>
              <a:rPr lang="en-GB" b="1" dirty="0" smtClean="0">
                <a:solidFill>
                  <a:srgbClr val="000000"/>
                </a:solidFill>
              </a:rPr>
              <a:t>ur </a:t>
            </a:r>
            <a:r>
              <a:rPr lang="en-GB" b="1" dirty="0">
                <a:solidFill>
                  <a:srgbClr val="000000"/>
                </a:solidFill>
              </a:rPr>
              <a:t>students can speak more than 40 different languages!</a:t>
            </a:r>
          </a:p>
          <a:p>
            <a:r>
              <a:rPr lang="en-GB" sz="2200" b="1" dirty="0">
                <a:solidFill>
                  <a:srgbClr val="000000"/>
                </a:solidFill>
              </a:rPr>
              <a:t>Speaking in your home language is important – it is an integral part of your cultural heritage. It should be cherished and passed on from generation to generation.</a:t>
            </a:r>
          </a:p>
          <a:p>
            <a:r>
              <a:rPr lang="en-GB" sz="2200" b="1" dirty="0">
                <a:solidFill>
                  <a:srgbClr val="000000"/>
                </a:solidFill>
              </a:rPr>
              <a:t>We would encourage you to read to your daughter in your own language and to speak to her at home and about school, in this language. </a:t>
            </a:r>
          </a:p>
          <a:p>
            <a:r>
              <a:rPr lang="en-GB" sz="2200" b="1" dirty="0">
                <a:solidFill>
                  <a:srgbClr val="000000"/>
                </a:solidFill>
              </a:rPr>
              <a:t>A strong first language is the foundation for learning other languages (English, Irish</a:t>
            </a:r>
            <a:r>
              <a:rPr lang="en-GB" sz="2200" b="1" dirty="0" smtClean="0">
                <a:solidFill>
                  <a:srgbClr val="000000"/>
                </a:solidFill>
              </a:rPr>
              <a:t>).</a:t>
            </a:r>
            <a:endParaRPr lang="en-GB" sz="2200" b="1" dirty="0">
              <a:solidFill>
                <a:srgbClr val="000000"/>
              </a:solidFill>
            </a:endParaRPr>
          </a:p>
          <a:p>
            <a:r>
              <a:rPr lang="en-GB" sz="2200" b="1" dirty="0">
                <a:solidFill>
                  <a:srgbClr val="000000"/>
                </a:solidFill>
              </a:rPr>
              <a:t>We aim to develop the children’s awareness of language and to foster interest and curiosity, not only in their own language, but also in the languages of others.</a:t>
            </a:r>
          </a:p>
          <a:p>
            <a:pPr marL="0" indent="0">
              <a:buNone/>
            </a:pPr>
            <a:endParaRPr lang="en-GB" dirty="0"/>
          </a:p>
          <a:p>
            <a:endParaRPr lang="en-GB" dirty="0"/>
          </a:p>
          <a:p>
            <a:endParaRPr lang="en-GB" sz="2400" dirty="0"/>
          </a:p>
          <a:p>
            <a:endParaRPr lang="en-GB" sz="2400" dirty="0"/>
          </a:p>
          <a:p>
            <a:endParaRPr lang="en-GB" sz="2400" dirty="0"/>
          </a:p>
          <a:p>
            <a:endParaRPr lang="en-GB" sz="2400" dirty="0"/>
          </a:p>
          <a:p>
            <a:endParaRPr lang="en-GB" sz="2400" b="1" i="1" dirty="0">
              <a:latin typeface="Aharoni" panose="02010803020104030203" pitchFamily="2" charset="-79"/>
              <a:cs typeface="Aharoni" panose="02010803020104030203" pitchFamily="2" charset="-79"/>
            </a:endParaRPr>
          </a:p>
        </p:txBody>
      </p:sp>
      <p:pic>
        <p:nvPicPr>
          <p:cNvPr id="11" name="Picture 10">
            <a:extLst>
              <a:ext uri="{FF2B5EF4-FFF2-40B4-BE49-F238E27FC236}">
                <a16:creationId xmlns:a16="http://schemas.microsoft.com/office/drawing/2014/main" xmlns="" id="{684C7AC2-53DE-43A3-907D-1EBD63C7ECB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35" b="92754" l="1806" r="98056">
                        <a14:foregroundMark x1="8750" y1="56522" x2="8750" y2="56522"/>
                        <a14:foregroundMark x1="5972" y1="57246" x2="5972" y2="57246"/>
                        <a14:foregroundMark x1="2361" y1="56522" x2="2361" y2="56522"/>
                        <a14:foregroundMark x1="2222" y1="71739" x2="2222" y2="71739"/>
                        <a14:foregroundMark x1="20278" y1="72101" x2="20278" y2="72101"/>
                        <a14:foregroundMark x1="18056" y1="78623" x2="19444" y2="79710"/>
                        <a14:foregroundMark x1="22361" y1="79348" x2="23611" y2="78986"/>
                        <a14:foregroundMark x1="24722" y1="78623" x2="25139" y2="78261"/>
                        <a14:foregroundMark x1="32500" y1="85870" x2="32500" y2="85870"/>
                        <a14:foregroundMark x1="35556" y1="83696" x2="35972" y2="83696"/>
                        <a14:foregroundMark x1="61111" y1="88768" x2="61111" y2="88768"/>
                        <a14:foregroundMark x1="42778" y1="6159" x2="42778" y2="6159"/>
                        <a14:foregroundMark x1="94444" y1="51812" x2="94444" y2="51812"/>
                        <a14:foregroundMark x1="98194" y1="54348" x2="98194" y2="54348"/>
                        <a14:foregroundMark x1="47778" y1="92754" x2="47778" y2="92754"/>
                        <a14:foregroundMark x1="1806" y1="59058" x2="1806" y2="59058"/>
                        <a14:foregroundMark x1="1944" y1="71014" x2="1944" y2="71014"/>
                        <a14:foregroundMark x1="10278" y1="81522" x2="10278" y2="81522"/>
                        <a14:foregroundMark x1="33611" y1="76449" x2="33611" y2="76449"/>
                        <a14:foregroundMark x1="32917" y1="76812" x2="32917" y2="76812"/>
                        <a14:foregroundMark x1="33750" y1="75725" x2="33750" y2="75725"/>
                        <a14:foregroundMark x1="31111" y1="52899" x2="31111" y2="52899"/>
                        <a14:foregroundMark x1="31250" y1="53261" x2="31250" y2="54348"/>
                        <a14:foregroundMark x1="32917" y1="54710" x2="32917" y2="54710"/>
                        <a14:foregroundMark x1="29583" y1="54710" x2="29583" y2="54710"/>
                        <a14:backgroundMark x1="32917" y1="60870" x2="32917" y2="60870"/>
                        <a14:backgroundMark x1="35139" y1="61594" x2="35139" y2="61594"/>
                        <a14:backgroundMark x1="42361" y1="61594" x2="42361" y2="61594"/>
                        <a14:backgroundMark x1="38056" y1="22826" x2="38056" y2="22826"/>
                        <a14:backgroundMark x1="57639" y1="23188" x2="57639" y2="23188"/>
                        <a14:backgroundMark x1="73611" y1="51087" x2="73611" y2="51087"/>
                        <a14:backgroundMark x1="50000" y1="52536" x2="50000" y2="52536"/>
                        <a14:backgroundMark x1="53611" y1="64493" x2="53611" y2="64493"/>
                        <a14:backgroundMark x1="59861" y1="69928" x2="59861" y2="69928"/>
                        <a14:backgroundMark x1="58056" y1="46739" x2="58056" y2="46739"/>
                        <a14:backgroundMark x1="68194" y1="65942" x2="68194" y2="65942"/>
                        <a14:backgroundMark x1="69306" y1="65580" x2="69306" y2="65580"/>
                        <a14:backgroundMark x1="73750" y1="64855" x2="73750" y2="64855"/>
                        <a14:backgroundMark x1="75000" y1="46377" x2="75000" y2="46377"/>
                        <a14:backgroundMark x1="86528" y1="64493" x2="86528" y2="64493"/>
                        <a14:backgroundMark x1="84028" y1="65217" x2="84028" y2="65217"/>
                        <a14:backgroundMark x1="34861" y1="77174" x2="34861" y2="77174"/>
                        <a14:backgroundMark x1="36944" y1="46014" x2="36944" y2="46014"/>
                        <a14:backgroundMark x1="30278" y1="44928" x2="30278" y2="44928"/>
                        <a14:backgroundMark x1="42222" y1="23551" x2="42222" y2="23551"/>
                        <a14:backgroundMark x1="42917" y1="22826" x2="42917" y2="22826"/>
                        <a14:backgroundMark x1="50694" y1="52174" x2="50694" y2="52174"/>
                        <a14:backgroundMark x1="64306" y1="55435" x2="64306" y2="55435"/>
                        <a14:backgroundMark x1="65278" y1="54348" x2="65278" y2="54348"/>
                        <a14:backgroundMark x1="65000" y1="54348" x2="65000" y2="54348"/>
                        <a14:backgroundMark x1="10278" y1="81159" x2="10278" y2="81159"/>
                        <a14:backgroundMark x1="10556" y1="81159" x2="10556" y2="81159"/>
                        <a14:backgroundMark x1="10556" y1="81522" x2="10556" y2="81522"/>
                        <a14:backgroundMark x1="74444" y1="55072" x2="74444" y2="55072"/>
                      </a14:backgroundRemoval>
                    </a14:imgEffect>
                  </a14:imgLayer>
                </a14:imgProps>
              </a:ext>
            </a:extLst>
          </a:blip>
          <a:stretch>
            <a:fillRect/>
          </a:stretch>
        </p:blipFill>
        <p:spPr>
          <a:xfrm>
            <a:off x="7072080" y="65942"/>
            <a:ext cx="4895864" cy="1876748"/>
          </a:xfrm>
          <a:prstGeom prst="rect">
            <a:avLst/>
          </a:prstGeom>
        </p:spPr>
      </p:pic>
      <p:sp>
        <p:nvSpPr>
          <p:cNvPr id="45" name="Footer Placeholder 2">
            <a:extLst>
              <a:ext uri="{FF2B5EF4-FFF2-40B4-BE49-F238E27FC236}">
                <a16:creationId xmlns:a16="http://schemas.microsoft.com/office/drawing/2014/main" xmlns="" id="{DA869442-82C4-415A-8936-9A7D9E316D62}"/>
              </a:ext>
            </a:extLst>
          </p:cNvPr>
          <p:cNvSpPr>
            <a:spLocks noGrp="1"/>
          </p:cNvSpPr>
          <p:nvPr>
            <p:ph type="ftr" sz="quarter" idx="11"/>
          </p:nvPr>
        </p:nvSpPr>
        <p:spPr>
          <a:xfrm>
            <a:off x="871811" y="6300548"/>
            <a:ext cx="2639323" cy="365125"/>
          </a:xfrm>
        </p:spPr>
        <p:txBody>
          <a:bodyPr/>
          <a:lstStyle/>
          <a:p>
            <a:r>
              <a:rPr lang="en-US" sz="1800" dirty="0">
                <a:latin typeface="Aharoni"/>
                <a:cs typeface="Aharoni"/>
              </a:rPr>
              <a:t>Welcome to</a:t>
            </a:r>
            <a:endParaRPr lang="en-US" sz="1800" b="0" dirty="0">
              <a:ea typeface="+mj-lt"/>
              <a:cs typeface="+mj-lt"/>
            </a:endParaRPr>
          </a:p>
          <a:p>
            <a:r>
              <a:rPr lang="en-US" sz="1800" dirty="0" err="1">
                <a:latin typeface="Aharoni"/>
                <a:cs typeface="Aharoni"/>
              </a:rPr>
              <a:t>Scoil</a:t>
            </a:r>
            <a:r>
              <a:rPr lang="en-US" sz="1800" dirty="0">
                <a:latin typeface="Aharoni"/>
                <a:cs typeface="Aharoni"/>
              </a:rPr>
              <a:t> </a:t>
            </a:r>
            <a:r>
              <a:rPr lang="en-US" sz="1800" dirty="0" err="1">
                <a:latin typeface="Aharoni"/>
                <a:cs typeface="Aharoni"/>
              </a:rPr>
              <a:t>Bhríde</a:t>
            </a:r>
            <a:r>
              <a:rPr lang="en-US" sz="1800" dirty="0">
                <a:latin typeface="Aharoni"/>
                <a:cs typeface="Aharoni"/>
              </a:rPr>
              <a:t> </a:t>
            </a:r>
            <a:r>
              <a:rPr lang="en-US" sz="1800" dirty="0" err="1">
                <a:latin typeface="Aharoni"/>
                <a:cs typeface="Aharoni"/>
              </a:rPr>
              <a:t>Cailíní</a:t>
            </a:r>
            <a:endParaRPr lang="en-US" sz="1800" b="0" dirty="0">
              <a:ea typeface="+mj-lt"/>
              <a:cs typeface="+mj-lt"/>
            </a:endParaRPr>
          </a:p>
          <a:p>
            <a:endParaRPr lang="en-US" b="0" dirty="0">
              <a:ea typeface="+mj-lt"/>
              <a:cs typeface="+mj-lt"/>
            </a:endParaRPr>
          </a:p>
          <a:p>
            <a:endParaRPr lang="en-US" dirty="0"/>
          </a:p>
        </p:txBody>
      </p:sp>
    </p:spTree>
    <p:extLst>
      <p:ext uri="{BB962C8B-B14F-4D97-AF65-F5344CB8AC3E}">
        <p14:creationId xmlns:p14="http://schemas.microsoft.com/office/powerpoint/2010/main" val="388450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BEFFEDA-E71B-45DF-AACC-3E4BF872A29A}"/>
              </a:ext>
            </a:extLst>
          </p:cNvPr>
          <p:cNvSpPr>
            <a:spLocks noGrp="1"/>
          </p:cNvSpPr>
          <p:nvPr>
            <p:ph type="title"/>
          </p:nvPr>
        </p:nvSpPr>
        <p:spPr>
          <a:xfrm>
            <a:off x="656734" y="2962050"/>
            <a:ext cx="10878532" cy="933899"/>
          </a:xfrm>
          <a:noFill/>
        </p:spPr>
        <p:txBody>
          <a:bodyPr vert="horz" lIns="91440" tIns="45720" rIns="91440" bIns="45720" rtlCol="0" anchor="b">
            <a:normAutofit/>
          </a:bodyPr>
          <a:lstStyle/>
          <a:p>
            <a:pPr algn="ctr"/>
            <a:r>
              <a:rPr lang="en-GB" sz="6000" dirty="0">
                <a:solidFill>
                  <a:srgbClr val="FF0000"/>
                </a:solidFill>
                <a:latin typeface="Aharoni"/>
                <a:cs typeface="Aharoni"/>
              </a:rPr>
              <a:t>Here’s a Tour of Our School…</a:t>
            </a:r>
            <a:endParaRPr lang="en-US" sz="6000" dirty="0">
              <a:solidFill>
                <a:schemeClr val="tx1"/>
              </a:solidFill>
            </a:endParaRPr>
          </a:p>
        </p:txBody>
      </p:sp>
      <p:sp>
        <p:nvSpPr>
          <p:cNvPr id="2" name="Footer Placeholder 1">
            <a:extLst>
              <a:ext uri="{FF2B5EF4-FFF2-40B4-BE49-F238E27FC236}">
                <a16:creationId xmlns:a16="http://schemas.microsoft.com/office/drawing/2014/main" xmlns="" id="{73D1D42E-FEDF-4B54-A11E-2ABD29B4DC72}"/>
              </a:ext>
            </a:extLst>
          </p:cNvPr>
          <p:cNvSpPr>
            <a:spLocks noGrp="1"/>
          </p:cNvSpPr>
          <p:nvPr>
            <p:ph type="ftr" sz="quarter" idx="11"/>
          </p:nvPr>
        </p:nvSpPr>
        <p:spPr>
          <a:xfrm>
            <a:off x="5043984" y="6356350"/>
            <a:ext cx="5738693" cy="365125"/>
          </a:xfrm>
          <a:noFill/>
        </p:spPr>
        <p:txBody>
          <a:bodyPr vert="horz" lIns="91440" tIns="45720" rIns="91440" bIns="45720" rtlCol="0" anchor="ctr">
            <a:normAutofit/>
          </a:bodyPr>
          <a:lstStyle/>
          <a:p>
            <a:pPr>
              <a:spcAft>
                <a:spcPts val="600"/>
              </a:spcAft>
              <a:defRPr/>
            </a:pPr>
            <a:r>
              <a:rPr lang="en-US" sz="1200" b="0" kern="1200">
                <a:solidFill>
                  <a:srgbClr val="FFFFFF"/>
                </a:solidFill>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xmlns="" id="{EDA743BC-F33C-44D2-9729-B29DBC8CA0E4}"/>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7</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142699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CB2EB1FD-91EC-404E-B6B5-1E7CD21DC51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177" b="168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DBEFFEDA-E71B-45DF-AACC-3E4BF872A29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Junior Infant Classroom</a:t>
            </a:r>
            <a:endParaRPr lang="en-US" sz="3600" dirty="0">
              <a:solidFill>
                <a:schemeClr val="tx1">
                  <a:lumMod val="85000"/>
                  <a:lumOff val="15000"/>
                </a:schemeClr>
              </a:solidFill>
            </a:endParaRPr>
          </a:p>
        </p:txBody>
      </p:sp>
      <p:cxnSp>
        <p:nvCxnSpPr>
          <p:cNvPr id="82" name="Straight Connector 8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73D1D42E-FEDF-4B54-A11E-2ABD29B4DC7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EDA743BC-F33C-44D2-9729-B29DBC8CA0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8</a:t>
            </a:fld>
            <a:endParaRPr lang="en-US" sz="1200" noProof="0">
              <a:solidFill>
                <a:srgbClr val="FFFFFF"/>
              </a:solidFill>
              <a:latin typeface="+mn-lt"/>
            </a:endParaRPr>
          </a:p>
        </p:txBody>
      </p:sp>
    </p:spTree>
    <p:extLst>
      <p:ext uri="{BB962C8B-B14F-4D97-AF65-F5344CB8AC3E}">
        <p14:creationId xmlns:p14="http://schemas.microsoft.com/office/powerpoint/2010/main" val="316582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F021412D-CCBD-4DAB-BF1D-BEF0B54052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371" b="962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142EDD07-2367-46C7-A567-CF6215D2F43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rgbClr val="FF0000"/>
                </a:solidFill>
                <a:latin typeface="Aharoni"/>
                <a:cs typeface="Aharoni"/>
              </a:rPr>
              <a:t>Junior Infant Classroom</a:t>
            </a:r>
            <a:endParaRPr lang="en-US" sz="3600" dirty="0">
              <a:solidFill>
                <a:schemeClr val="tx1">
                  <a:lumMod val="85000"/>
                  <a:lumOff val="15000"/>
                </a:schemeClr>
              </a:solidFill>
            </a:endParaRP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xmlns="" id="{65A280D3-746C-4669-B72C-82ACE808F12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noProof="0">
                <a:solidFill>
                  <a:srgbClr val="FFFFFF"/>
                </a:solidFill>
                <a:latin typeface="+mn-lt"/>
                <a:ea typeface="+mn-ea"/>
                <a:cs typeface="+mn-cs"/>
              </a:rPr>
              <a:t>ADD A FOOTER</a:t>
            </a:r>
          </a:p>
        </p:txBody>
      </p:sp>
      <p:sp>
        <p:nvSpPr>
          <p:cNvPr id="3" name="Slide Number Placeholder 2">
            <a:extLst>
              <a:ext uri="{FF2B5EF4-FFF2-40B4-BE49-F238E27FC236}">
                <a16:creationId xmlns:a16="http://schemas.microsoft.com/office/drawing/2014/main" xmlns="" id="{4DD46E29-2BC3-4C2B-9515-27862DEA6D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98C0CDE5-970C-4CC4-BF43-0DA127E73E82}" type="slidenum">
              <a:rPr lang="en-US" sz="1200" noProof="0">
                <a:solidFill>
                  <a:srgbClr val="FFFFFF"/>
                </a:solidFill>
                <a:latin typeface="+mn-lt"/>
              </a:rPr>
              <a:pPr algn="r" defTabSz="457200">
                <a:spcAft>
                  <a:spcPts val="600"/>
                </a:spcAft>
              </a:pPr>
              <a:t>9</a:t>
            </a:fld>
            <a:endParaRPr lang="en-US" sz="1200" noProof="0">
              <a:solidFill>
                <a:srgbClr val="FFFFFF"/>
              </a:solidFill>
              <a:latin typeface="+mn-lt"/>
            </a:endParaRPr>
          </a:p>
        </p:txBody>
      </p:sp>
    </p:spTree>
    <p:extLst>
      <p:ext uri="{BB962C8B-B14F-4D97-AF65-F5344CB8AC3E}">
        <p14:creationId xmlns:p14="http://schemas.microsoft.com/office/powerpoint/2010/main" val="1322436502"/>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E2F7D6152F44CA30B30D8FB838989" ma:contentTypeVersion="6" ma:contentTypeDescription="Create a new document." ma:contentTypeScope="" ma:versionID="fc7ed27317a6d0a61be985b9e2ee57bc">
  <xsd:schema xmlns:xsd="http://www.w3.org/2001/XMLSchema" xmlns:xs="http://www.w3.org/2001/XMLSchema" xmlns:p="http://schemas.microsoft.com/office/2006/metadata/properties" xmlns:ns3="c932463c-5327-402d-a196-6bf9fd23ed05" xmlns:ns4="57a1d0f4-32c0-4f15-90dc-cf98fd19eda9" targetNamespace="http://schemas.microsoft.com/office/2006/metadata/properties" ma:root="true" ma:fieldsID="642dd2eeb4b60081a79f154ab1b68983" ns3:_="" ns4:_="">
    <xsd:import namespace="c932463c-5327-402d-a196-6bf9fd23ed05"/>
    <xsd:import namespace="57a1d0f4-32c0-4f15-90dc-cf98fd19ed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32463c-5327-402d-a196-6bf9fd23ed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1d0f4-32c0-4f15-90dc-cf98fd19eda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DDD22A-64D7-44F8-A7B3-B25B321C1ABA}">
  <ds:schemaRefs>
    <ds:schemaRef ds:uri="57a1d0f4-32c0-4f15-90dc-cf98fd19eda9"/>
    <ds:schemaRef ds:uri="c932463c-5327-402d-a196-6bf9fd23ed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F6C8FF-3D90-457B-9108-406F928CD7CB}">
  <ds:schemaRefs>
    <ds:schemaRef ds:uri="57a1d0f4-32c0-4f15-90dc-cf98fd19eda9"/>
    <ds:schemaRef ds:uri="c932463c-5327-402d-a196-6bf9fd23ed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1363</Words>
  <Application>Microsoft Office PowerPoint</Application>
  <PresentationFormat>Widescreen</PresentationFormat>
  <Paragraphs>237</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Aharoni</vt:lpstr>
      <vt:lpstr>Arial</vt:lpstr>
      <vt:lpstr>Calibri</vt:lpstr>
      <vt:lpstr>Comic Sans MS</vt:lpstr>
      <vt:lpstr>Franklin Gothic Book</vt:lpstr>
      <vt:lpstr>Office Theme</vt:lpstr>
      <vt:lpstr>Welcome to Junior Infants</vt:lpstr>
      <vt:lpstr>Purpose of Presentation</vt:lpstr>
      <vt:lpstr>Key staff </vt:lpstr>
      <vt:lpstr>Our School</vt:lpstr>
      <vt:lpstr>Our Mission Statement</vt:lpstr>
      <vt:lpstr>Home Languages</vt:lpstr>
      <vt:lpstr>Here’s a Tour of Our School…</vt:lpstr>
      <vt:lpstr>Junior Infant Classroom</vt:lpstr>
      <vt:lpstr>Junior Infant Classroom</vt:lpstr>
      <vt:lpstr>Junior Infant Classroom</vt:lpstr>
      <vt:lpstr>Classroom Bathrooms</vt:lpstr>
      <vt:lpstr>Our Yard</vt:lpstr>
      <vt:lpstr>End of Day Pick Up</vt:lpstr>
      <vt:lpstr>Astro Turf pitches</vt:lpstr>
      <vt:lpstr>Our PE Hall</vt:lpstr>
      <vt:lpstr>Our Library</vt:lpstr>
      <vt:lpstr>Starting School</vt:lpstr>
      <vt:lpstr>Smooth Transition</vt:lpstr>
      <vt:lpstr>Role of the parents</vt:lpstr>
      <vt:lpstr>Role of the school</vt:lpstr>
      <vt:lpstr>Communication</vt:lpstr>
      <vt:lpstr>Getting ready…</vt:lpstr>
      <vt:lpstr>Encourage independence:</vt:lpstr>
      <vt:lpstr>School Uniform</vt:lpstr>
      <vt:lpstr>Materials</vt:lpstr>
      <vt:lpstr>Primary Curriculum</vt:lpstr>
      <vt:lpstr>School Day</vt:lpstr>
      <vt:lpstr>A Typical Day</vt:lpstr>
      <vt:lpstr>Home Time Procedure</vt:lpstr>
      <vt:lpstr>Afterschool Activities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2020-06-12T00:40:18Z</dcterms:created>
  <dcterms:modified xsi:type="dcterms:W3CDTF">2020-06-24T16:55:20Z</dcterms:modified>
</cp:coreProperties>
</file>