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92" r:id="rId7"/>
    <p:sldId id="276" r:id="rId8"/>
    <p:sldId id="295" r:id="rId9"/>
    <p:sldId id="294" r:id="rId10"/>
    <p:sldId id="280" r:id="rId11"/>
    <p:sldId id="283" r:id="rId12"/>
    <p:sldId id="287" r:id="rId13"/>
    <p:sldId id="286" r:id="rId14"/>
    <p:sldId id="288" r:id="rId15"/>
    <p:sldId id="285" r:id="rId16"/>
    <p:sldId id="289" r:id="rId17"/>
    <p:sldId id="278" r:id="rId18"/>
    <p:sldId id="277" r:id="rId19"/>
    <p:sldId id="279" r:id="rId20"/>
    <p:sldId id="257" r:id="rId21"/>
    <p:sldId id="269" r:id="rId22"/>
    <p:sldId id="270" r:id="rId23"/>
    <p:sldId id="271" r:id="rId24"/>
    <p:sldId id="291" r:id="rId25"/>
    <p:sldId id="282" r:id="rId26"/>
    <p:sldId id="293" r:id="rId27"/>
    <p:sldId id="275" r:id="rId28"/>
    <p:sldId id="274" r:id="rId29"/>
    <p:sldId id="272" r:id="rId30"/>
    <p:sldId id="261" r:id="rId31"/>
    <p:sldId id="290" r:id="rId32"/>
    <p:sldId id="266" r:id="rId33"/>
    <p:sldId id="267" r:id="rId34"/>
    <p:sldId id="264" r:id="rId35"/>
  </p:sldIdLst>
  <p:sldSz cx="12192000" cy="6858000"/>
  <p:notesSz cx="6881813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6BF33-EF61-44D9-88CB-5BADE6C0439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51E6DC-CE11-4D51-A097-7067910BE1E5}">
      <dgm:prSet/>
      <dgm:spPr/>
      <dgm:t>
        <a:bodyPr/>
        <a:lstStyle/>
        <a:p>
          <a:pPr rtl="0"/>
          <a:r>
            <a:rPr lang="en-GB">
              <a:latin typeface="Franklin Gothic Book"/>
            </a:rPr>
            <a:t>Role of the parents</a:t>
          </a:r>
          <a:endParaRPr lang="en-US">
            <a:latin typeface="Franklin Gothic Book"/>
          </a:endParaRPr>
        </a:p>
      </dgm:t>
    </dgm:pt>
    <dgm:pt modelId="{8CCDA9B2-8A7F-4171-BF4C-F6E4C99FC8FF}" type="parTrans" cxnId="{227CFD8C-3622-473B-B39A-BDB058673094}">
      <dgm:prSet/>
      <dgm:spPr/>
      <dgm:t>
        <a:bodyPr/>
        <a:lstStyle/>
        <a:p>
          <a:endParaRPr lang="en-US"/>
        </a:p>
      </dgm:t>
    </dgm:pt>
    <dgm:pt modelId="{E2AD61BD-0D1D-42F2-83AE-1C0193170A56}" type="sibTrans" cxnId="{227CFD8C-3622-473B-B39A-BDB058673094}">
      <dgm:prSet/>
      <dgm:spPr/>
      <dgm:t>
        <a:bodyPr/>
        <a:lstStyle/>
        <a:p>
          <a:endParaRPr lang="en-US"/>
        </a:p>
      </dgm:t>
    </dgm:pt>
    <dgm:pt modelId="{DE8C9490-AA8D-427C-8CB5-39888D828BFE}">
      <dgm:prSet/>
      <dgm:spPr/>
      <dgm:t>
        <a:bodyPr/>
        <a:lstStyle/>
        <a:p>
          <a:r>
            <a:rPr lang="en-GB">
              <a:latin typeface="Franklin Gothic Book"/>
            </a:rPr>
            <a:t>Role of the school</a:t>
          </a:r>
          <a:endParaRPr lang="en-US">
            <a:latin typeface="Franklin Gothic Book"/>
          </a:endParaRPr>
        </a:p>
      </dgm:t>
    </dgm:pt>
    <dgm:pt modelId="{1E593652-02B0-446E-9A25-201A23B31C9B}" type="parTrans" cxnId="{8B533A83-8362-42C2-A6A7-45C5C1AEB682}">
      <dgm:prSet/>
      <dgm:spPr/>
      <dgm:t>
        <a:bodyPr/>
        <a:lstStyle/>
        <a:p>
          <a:endParaRPr lang="en-US"/>
        </a:p>
      </dgm:t>
    </dgm:pt>
    <dgm:pt modelId="{C3D4311D-C244-42F2-AE2F-8406913430BD}" type="sibTrans" cxnId="{8B533A83-8362-42C2-A6A7-45C5C1AEB682}">
      <dgm:prSet/>
      <dgm:spPr/>
      <dgm:t>
        <a:bodyPr/>
        <a:lstStyle/>
        <a:p>
          <a:endParaRPr lang="en-US"/>
        </a:p>
      </dgm:t>
    </dgm:pt>
    <dgm:pt modelId="{E080C0C0-0B61-499D-BC86-825FE6C1C257}">
      <dgm:prSet/>
      <dgm:spPr/>
      <dgm:t>
        <a:bodyPr/>
        <a:lstStyle/>
        <a:p>
          <a:r>
            <a:rPr lang="en-GB">
              <a:latin typeface="Franklin Gothic Book"/>
            </a:rPr>
            <a:t>Partners in the process</a:t>
          </a:r>
          <a:endParaRPr lang="en-US">
            <a:latin typeface="Franklin Gothic Book"/>
          </a:endParaRPr>
        </a:p>
      </dgm:t>
    </dgm:pt>
    <dgm:pt modelId="{E1B37AFE-9DDB-4F2A-9FB9-ED671531A08F}" type="parTrans" cxnId="{FA6B8BA9-2905-49DC-8CFC-FF90C1D69A09}">
      <dgm:prSet/>
      <dgm:spPr/>
      <dgm:t>
        <a:bodyPr/>
        <a:lstStyle/>
        <a:p>
          <a:endParaRPr lang="en-US"/>
        </a:p>
      </dgm:t>
    </dgm:pt>
    <dgm:pt modelId="{04E59361-A5BB-48E6-9CD2-02D5D3737399}" type="sibTrans" cxnId="{FA6B8BA9-2905-49DC-8CFC-FF90C1D69A09}">
      <dgm:prSet/>
      <dgm:spPr/>
      <dgm:t>
        <a:bodyPr/>
        <a:lstStyle/>
        <a:p>
          <a:endParaRPr lang="en-US"/>
        </a:p>
      </dgm:t>
    </dgm:pt>
    <dgm:pt modelId="{51DB37EF-9F6A-4899-9D65-69FE8CE3E2AC}" type="pres">
      <dgm:prSet presAssocID="{E956BF33-EF61-44D9-88CB-5BADE6C0439C}" presName="linear" presStyleCnt="0">
        <dgm:presLayoutVars>
          <dgm:animLvl val="lvl"/>
          <dgm:resizeHandles val="exact"/>
        </dgm:presLayoutVars>
      </dgm:prSet>
      <dgm:spPr/>
    </dgm:pt>
    <dgm:pt modelId="{84947CF5-2B3C-49AD-9656-792213E8B67A}" type="pres">
      <dgm:prSet presAssocID="{4851E6DC-CE11-4D51-A097-7067910BE1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173849-BB86-43B0-874F-A7C7AC03B6D1}" type="pres">
      <dgm:prSet presAssocID="{E2AD61BD-0D1D-42F2-83AE-1C0193170A56}" presName="spacer" presStyleCnt="0"/>
      <dgm:spPr/>
    </dgm:pt>
    <dgm:pt modelId="{893BCC11-7B66-4196-82A0-2613DE1E4563}" type="pres">
      <dgm:prSet presAssocID="{DE8C9490-AA8D-427C-8CB5-39888D828B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4A61DE-CC4D-4B38-9B49-3547A4725CFA}" type="pres">
      <dgm:prSet presAssocID="{C3D4311D-C244-42F2-AE2F-8406913430BD}" presName="spacer" presStyleCnt="0"/>
      <dgm:spPr/>
    </dgm:pt>
    <dgm:pt modelId="{752906C9-D682-4FB3-AD08-D08BE4B3BE61}" type="pres">
      <dgm:prSet presAssocID="{E080C0C0-0B61-499D-BC86-825FE6C1C2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533A83-8362-42C2-A6A7-45C5C1AEB682}" srcId="{E956BF33-EF61-44D9-88CB-5BADE6C0439C}" destId="{DE8C9490-AA8D-427C-8CB5-39888D828BFE}" srcOrd="1" destOrd="0" parTransId="{1E593652-02B0-446E-9A25-201A23B31C9B}" sibTransId="{C3D4311D-C244-42F2-AE2F-8406913430BD}"/>
    <dgm:cxn modelId="{227CFD8C-3622-473B-B39A-BDB058673094}" srcId="{E956BF33-EF61-44D9-88CB-5BADE6C0439C}" destId="{4851E6DC-CE11-4D51-A097-7067910BE1E5}" srcOrd="0" destOrd="0" parTransId="{8CCDA9B2-8A7F-4171-BF4C-F6E4C99FC8FF}" sibTransId="{E2AD61BD-0D1D-42F2-83AE-1C0193170A56}"/>
    <dgm:cxn modelId="{216F738F-86AD-40B7-9A7F-0958C79EA1D2}" type="presOf" srcId="{4851E6DC-CE11-4D51-A097-7067910BE1E5}" destId="{84947CF5-2B3C-49AD-9656-792213E8B67A}" srcOrd="0" destOrd="0" presId="urn:microsoft.com/office/officeart/2005/8/layout/vList2"/>
    <dgm:cxn modelId="{D3182A92-7134-4AC8-9F66-B1200046CC17}" type="presOf" srcId="{DE8C9490-AA8D-427C-8CB5-39888D828BFE}" destId="{893BCC11-7B66-4196-82A0-2613DE1E4563}" srcOrd="0" destOrd="0" presId="urn:microsoft.com/office/officeart/2005/8/layout/vList2"/>
    <dgm:cxn modelId="{BD331B9C-14B2-4878-B5FC-9AFB0F9A4B1E}" type="presOf" srcId="{E080C0C0-0B61-499D-BC86-825FE6C1C257}" destId="{752906C9-D682-4FB3-AD08-D08BE4B3BE61}" srcOrd="0" destOrd="0" presId="urn:microsoft.com/office/officeart/2005/8/layout/vList2"/>
    <dgm:cxn modelId="{FA6B8BA9-2905-49DC-8CFC-FF90C1D69A09}" srcId="{E956BF33-EF61-44D9-88CB-5BADE6C0439C}" destId="{E080C0C0-0B61-499D-BC86-825FE6C1C257}" srcOrd="2" destOrd="0" parTransId="{E1B37AFE-9DDB-4F2A-9FB9-ED671531A08F}" sibTransId="{04E59361-A5BB-48E6-9CD2-02D5D3737399}"/>
    <dgm:cxn modelId="{BB1F46C9-C896-491F-BB91-AD5949AB4C5C}" type="presOf" srcId="{E956BF33-EF61-44D9-88CB-5BADE6C0439C}" destId="{51DB37EF-9F6A-4899-9D65-69FE8CE3E2AC}" srcOrd="0" destOrd="0" presId="urn:microsoft.com/office/officeart/2005/8/layout/vList2"/>
    <dgm:cxn modelId="{466C743A-DF16-468D-AB1F-9C166B96A228}" type="presParOf" srcId="{51DB37EF-9F6A-4899-9D65-69FE8CE3E2AC}" destId="{84947CF5-2B3C-49AD-9656-792213E8B67A}" srcOrd="0" destOrd="0" presId="urn:microsoft.com/office/officeart/2005/8/layout/vList2"/>
    <dgm:cxn modelId="{7426FF53-9606-4B45-97FA-FB14EE9CFE22}" type="presParOf" srcId="{51DB37EF-9F6A-4899-9D65-69FE8CE3E2AC}" destId="{27173849-BB86-43B0-874F-A7C7AC03B6D1}" srcOrd="1" destOrd="0" presId="urn:microsoft.com/office/officeart/2005/8/layout/vList2"/>
    <dgm:cxn modelId="{69BEE157-B0FE-4F16-BEBA-819BF45183AF}" type="presParOf" srcId="{51DB37EF-9F6A-4899-9D65-69FE8CE3E2AC}" destId="{893BCC11-7B66-4196-82A0-2613DE1E4563}" srcOrd="2" destOrd="0" presId="urn:microsoft.com/office/officeart/2005/8/layout/vList2"/>
    <dgm:cxn modelId="{23E01524-99BF-4AF7-BC38-4AC0B4F9CBDB}" type="presParOf" srcId="{51DB37EF-9F6A-4899-9D65-69FE8CE3E2AC}" destId="{7C4A61DE-CC4D-4B38-9B49-3547A4725CFA}" srcOrd="3" destOrd="0" presId="urn:microsoft.com/office/officeart/2005/8/layout/vList2"/>
    <dgm:cxn modelId="{DC4E6689-3926-4D9F-A3D5-62B7DDEE08E9}" type="presParOf" srcId="{51DB37EF-9F6A-4899-9D65-69FE8CE3E2AC}" destId="{752906C9-D682-4FB3-AD08-D08BE4B3BE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3CBCF-0809-4E13-BA68-245E99E471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2FC9BF-278C-4434-BF03-50B1607D4067}">
      <dgm:prSet/>
      <dgm:spPr/>
      <dgm:t>
        <a:bodyPr/>
        <a:lstStyle/>
        <a:p>
          <a:r>
            <a:rPr lang="en-GB"/>
            <a:t>Key person in the transition</a:t>
          </a:r>
          <a:endParaRPr lang="en-US"/>
        </a:p>
      </dgm:t>
    </dgm:pt>
    <dgm:pt modelId="{65253E0E-564C-4649-9812-406153220DE1}" type="parTrans" cxnId="{E11245E8-F0F6-4168-82F4-2B2E14176767}">
      <dgm:prSet/>
      <dgm:spPr/>
      <dgm:t>
        <a:bodyPr/>
        <a:lstStyle/>
        <a:p>
          <a:endParaRPr lang="en-US"/>
        </a:p>
      </dgm:t>
    </dgm:pt>
    <dgm:pt modelId="{6EDB4B1A-2014-42C4-B822-4035E98F21A2}" type="sibTrans" cxnId="{E11245E8-F0F6-4168-82F4-2B2E14176767}">
      <dgm:prSet/>
      <dgm:spPr/>
      <dgm:t>
        <a:bodyPr/>
        <a:lstStyle/>
        <a:p>
          <a:endParaRPr lang="en-US"/>
        </a:p>
      </dgm:t>
    </dgm:pt>
    <dgm:pt modelId="{937739B2-3034-4809-BD29-F82D57B14E63}">
      <dgm:prSet/>
      <dgm:spPr/>
      <dgm:t>
        <a:bodyPr/>
        <a:lstStyle/>
        <a:p>
          <a:r>
            <a:rPr lang="en-GB" dirty="0"/>
            <a:t>Talk to school – concerns/worries, any specific needs</a:t>
          </a:r>
          <a:endParaRPr lang="en-US" dirty="0"/>
        </a:p>
      </dgm:t>
    </dgm:pt>
    <dgm:pt modelId="{DD72E0C5-DFC9-41A6-80F5-25D3CF3C40EB}" type="parTrans" cxnId="{C12AB011-B2D5-45C4-9FEA-90582D9F2321}">
      <dgm:prSet/>
      <dgm:spPr/>
      <dgm:t>
        <a:bodyPr/>
        <a:lstStyle/>
        <a:p>
          <a:endParaRPr lang="en-US"/>
        </a:p>
      </dgm:t>
    </dgm:pt>
    <dgm:pt modelId="{FE0BD449-4969-425B-B1A2-0C82ED458050}" type="sibTrans" cxnId="{C12AB011-B2D5-45C4-9FEA-90582D9F2321}">
      <dgm:prSet/>
      <dgm:spPr/>
      <dgm:t>
        <a:bodyPr/>
        <a:lstStyle/>
        <a:p>
          <a:endParaRPr lang="en-US"/>
        </a:p>
      </dgm:t>
    </dgm:pt>
    <dgm:pt modelId="{9A777B17-DDC8-4023-AD47-D2290E2E3B97}">
      <dgm:prSet/>
      <dgm:spPr/>
      <dgm:t>
        <a:bodyPr/>
        <a:lstStyle/>
        <a:p>
          <a:r>
            <a:rPr lang="en-GB"/>
            <a:t>Talk to your child about the move</a:t>
          </a:r>
          <a:endParaRPr lang="en-US"/>
        </a:p>
      </dgm:t>
    </dgm:pt>
    <dgm:pt modelId="{F612F39B-8BF8-419C-A051-BDBD7D9F82CF}" type="parTrans" cxnId="{0BBD45F3-C8F3-4E51-9F30-C5BDC3054064}">
      <dgm:prSet/>
      <dgm:spPr/>
      <dgm:t>
        <a:bodyPr/>
        <a:lstStyle/>
        <a:p>
          <a:endParaRPr lang="en-US"/>
        </a:p>
      </dgm:t>
    </dgm:pt>
    <dgm:pt modelId="{7E8B7B2A-7D43-4941-94D2-FCCEE6B34485}" type="sibTrans" cxnId="{0BBD45F3-C8F3-4E51-9F30-C5BDC3054064}">
      <dgm:prSet/>
      <dgm:spPr/>
      <dgm:t>
        <a:bodyPr/>
        <a:lstStyle/>
        <a:p>
          <a:endParaRPr lang="en-US"/>
        </a:p>
      </dgm:t>
    </dgm:pt>
    <dgm:pt modelId="{D541398E-2016-4670-A2A3-456DF43D7C8A}">
      <dgm:prSet/>
      <dgm:spPr/>
      <dgm:t>
        <a:bodyPr/>
        <a:lstStyle/>
        <a:p>
          <a:r>
            <a:rPr lang="en-GB" dirty="0"/>
            <a:t>Positive message- Big school!</a:t>
          </a:r>
          <a:endParaRPr lang="en-US" dirty="0"/>
        </a:p>
      </dgm:t>
    </dgm:pt>
    <dgm:pt modelId="{B92AF5F0-88A8-4C6F-8A6D-2DD03C14C1F5}" type="parTrans" cxnId="{23107A54-5CDA-489A-BD99-CCA34ADD7A21}">
      <dgm:prSet/>
      <dgm:spPr/>
      <dgm:t>
        <a:bodyPr/>
        <a:lstStyle/>
        <a:p>
          <a:endParaRPr lang="en-US"/>
        </a:p>
      </dgm:t>
    </dgm:pt>
    <dgm:pt modelId="{CB3D0D9D-2B13-4C95-922D-8798F5924B34}" type="sibTrans" cxnId="{23107A54-5CDA-489A-BD99-CCA34ADD7A21}">
      <dgm:prSet/>
      <dgm:spPr/>
      <dgm:t>
        <a:bodyPr/>
        <a:lstStyle/>
        <a:p>
          <a:endParaRPr lang="en-US"/>
        </a:p>
      </dgm:t>
    </dgm:pt>
    <dgm:pt modelId="{0B111AAE-8DFE-4847-ADA0-4F7BC7F951FA}">
      <dgm:prSet/>
      <dgm:spPr/>
      <dgm:t>
        <a:bodyPr/>
        <a:lstStyle/>
        <a:p>
          <a:r>
            <a:rPr lang="en-GB"/>
            <a:t>Some sample activities provided to get ready for school</a:t>
          </a:r>
          <a:endParaRPr lang="en-US"/>
        </a:p>
      </dgm:t>
    </dgm:pt>
    <dgm:pt modelId="{2B3DB81D-0FC0-4FFB-8172-1E644FCD5A14}" type="parTrans" cxnId="{8BC1450A-A1DC-4A3B-8514-6285793231F9}">
      <dgm:prSet/>
      <dgm:spPr/>
      <dgm:t>
        <a:bodyPr/>
        <a:lstStyle/>
        <a:p>
          <a:endParaRPr lang="en-US"/>
        </a:p>
      </dgm:t>
    </dgm:pt>
    <dgm:pt modelId="{C2F58746-826C-4317-BE61-D316280E65EC}" type="sibTrans" cxnId="{8BC1450A-A1DC-4A3B-8514-6285793231F9}">
      <dgm:prSet/>
      <dgm:spPr/>
      <dgm:t>
        <a:bodyPr/>
        <a:lstStyle/>
        <a:p>
          <a:endParaRPr lang="en-US"/>
        </a:p>
      </dgm:t>
    </dgm:pt>
    <dgm:pt modelId="{8E4D476B-E25D-4E1A-A5DA-068821761A28}">
      <dgm:prSet/>
      <dgm:spPr/>
      <dgm:t>
        <a:bodyPr/>
        <a:lstStyle/>
        <a:p>
          <a:r>
            <a:rPr lang="en-GB" dirty="0"/>
            <a:t>Get involved in Parents’ Association</a:t>
          </a:r>
          <a:endParaRPr lang="en-US" dirty="0"/>
        </a:p>
      </dgm:t>
    </dgm:pt>
    <dgm:pt modelId="{9C44E3C8-CD56-409C-BD93-CB03352301E1}" type="parTrans" cxnId="{3DB78247-6215-4921-B1D2-A39B99A3398A}">
      <dgm:prSet/>
      <dgm:spPr/>
      <dgm:t>
        <a:bodyPr/>
        <a:lstStyle/>
        <a:p>
          <a:endParaRPr lang="en-US"/>
        </a:p>
      </dgm:t>
    </dgm:pt>
    <dgm:pt modelId="{277B16C9-6750-441A-8D36-1EEF19D83B6E}" type="sibTrans" cxnId="{3DB78247-6215-4921-B1D2-A39B99A3398A}">
      <dgm:prSet/>
      <dgm:spPr/>
      <dgm:t>
        <a:bodyPr/>
        <a:lstStyle/>
        <a:p>
          <a:endParaRPr lang="en-US"/>
        </a:p>
      </dgm:t>
    </dgm:pt>
    <dgm:pt modelId="{6F05B7DA-195D-4D23-AEF8-C3B09924D3CC}" type="pres">
      <dgm:prSet presAssocID="{68B3CBCF-0809-4E13-BA68-245E99E471AD}" presName="root" presStyleCnt="0">
        <dgm:presLayoutVars>
          <dgm:dir/>
          <dgm:resizeHandles val="exact"/>
        </dgm:presLayoutVars>
      </dgm:prSet>
      <dgm:spPr/>
    </dgm:pt>
    <dgm:pt modelId="{62D4DFA0-8921-42A3-B56D-2F55196EA2E1}" type="pres">
      <dgm:prSet presAssocID="{BC2FC9BF-278C-4434-BF03-50B1607D4067}" presName="compNode" presStyleCnt="0"/>
      <dgm:spPr/>
    </dgm:pt>
    <dgm:pt modelId="{31A80F81-2173-47E5-A5D7-2FFD09B4B618}" type="pres">
      <dgm:prSet presAssocID="{BC2FC9BF-278C-4434-BF03-50B1607D4067}" presName="bgRect" presStyleLbl="bgShp" presStyleIdx="0" presStyleCnt="6"/>
      <dgm:spPr/>
    </dgm:pt>
    <dgm:pt modelId="{6DF6CD6E-210C-461A-AD57-F4261DD13CE3}" type="pres">
      <dgm:prSet presAssocID="{BC2FC9BF-278C-4434-BF03-50B1607D406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8F25109-C2DF-4C0B-A26D-D2A6390E12D6}" type="pres">
      <dgm:prSet presAssocID="{BC2FC9BF-278C-4434-BF03-50B1607D4067}" presName="spaceRect" presStyleCnt="0"/>
      <dgm:spPr/>
    </dgm:pt>
    <dgm:pt modelId="{5417FED7-3CB9-4502-B82D-82D5D3A065DB}" type="pres">
      <dgm:prSet presAssocID="{BC2FC9BF-278C-4434-BF03-50B1607D4067}" presName="parTx" presStyleLbl="revTx" presStyleIdx="0" presStyleCnt="6">
        <dgm:presLayoutVars>
          <dgm:chMax val="0"/>
          <dgm:chPref val="0"/>
        </dgm:presLayoutVars>
      </dgm:prSet>
      <dgm:spPr/>
    </dgm:pt>
    <dgm:pt modelId="{B454DEBA-0D9C-4D01-B8D2-C3674CE37643}" type="pres">
      <dgm:prSet presAssocID="{6EDB4B1A-2014-42C4-B822-4035E98F21A2}" presName="sibTrans" presStyleCnt="0"/>
      <dgm:spPr/>
    </dgm:pt>
    <dgm:pt modelId="{7400718C-ABBA-4DF6-A86D-FC099023B70F}" type="pres">
      <dgm:prSet presAssocID="{937739B2-3034-4809-BD29-F82D57B14E63}" presName="compNode" presStyleCnt="0"/>
      <dgm:spPr/>
    </dgm:pt>
    <dgm:pt modelId="{45711213-E390-49FA-BB1D-F5234F15C201}" type="pres">
      <dgm:prSet presAssocID="{937739B2-3034-4809-BD29-F82D57B14E63}" presName="bgRect" presStyleLbl="bgShp" presStyleIdx="1" presStyleCnt="6"/>
      <dgm:spPr/>
    </dgm:pt>
    <dgm:pt modelId="{28D380A4-45BD-4745-9958-384729094448}" type="pres">
      <dgm:prSet presAssocID="{937739B2-3034-4809-BD29-F82D57B14E6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DDBE932-1422-47EE-81EE-6236DF47F22F}" type="pres">
      <dgm:prSet presAssocID="{937739B2-3034-4809-BD29-F82D57B14E63}" presName="spaceRect" presStyleCnt="0"/>
      <dgm:spPr/>
    </dgm:pt>
    <dgm:pt modelId="{D63B6425-E155-41A3-B870-21BD1D8C3B3D}" type="pres">
      <dgm:prSet presAssocID="{937739B2-3034-4809-BD29-F82D57B14E63}" presName="parTx" presStyleLbl="revTx" presStyleIdx="1" presStyleCnt="6">
        <dgm:presLayoutVars>
          <dgm:chMax val="0"/>
          <dgm:chPref val="0"/>
        </dgm:presLayoutVars>
      </dgm:prSet>
      <dgm:spPr/>
    </dgm:pt>
    <dgm:pt modelId="{F629A46E-4EEB-473F-8454-69E28CA837F6}" type="pres">
      <dgm:prSet presAssocID="{FE0BD449-4969-425B-B1A2-0C82ED458050}" presName="sibTrans" presStyleCnt="0"/>
      <dgm:spPr/>
    </dgm:pt>
    <dgm:pt modelId="{59F2E7D3-241E-4B79-B48A-C1316D6CF8EA}" type="pres">
      <dgm:prSet presAssocID="{9A777B17-DDC8-4023-AD47-D2290E2E3B97}" presName="compNode" presStyleCnt="0"/>
      <dgm:spPr/>
    </dgm:pt>
    <dgm:pt modelId="{91088C9D-8DFD-4A35-A006-5AE5BF08EAD5}" type="pres">
      <dgm:prSet presAssocID="{9A777B17-DDC8-4023-AD47-D2290E2E3B97}" presName="bgRect" presStyleLbl="bgShp" presStyleIdx="2" presStyleCnt="6"/>
      <dgm:spPr/>
    </dgm:pt>
    <dgm:pt modelId="{17DCDD0F-8E86-4604-8E55-52206B4DA642}" type="pres">
      <dgm:prSet presAssocID="{9A777B17-DDC8-4023-AD47-D2290E2E3B9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47F02026-62D9-4651-AC60-60676D62765C}" type="pres">
      <dgm:prSet presAssocID="{9A777B17-DDC8-4023-AD47-D2290E2E3B97}" presName="spaceRect" presStyleCnt="0"/>
      <dgm:spPr/>
    </dgm:pt>
    <dgm:pt modelId="{D9EA3DC8-C150-4BD1-A76C-EEF2DBFD4917}" type="pres">
      <dgm:prSet presAssocID="{9A777B17-DDC8-4023-AD47-D2290E2E3B97}" presName="parTx" presStyleLbl="revTx" presStyleIdx="2" presStyleCnt="6">
        <dgm:presLayoutVars>
          <dgm:chMax val="0"/>
          <dgm:chPref val="0"/>
        </dgm:presLayoutVars>
      </dgm:prSet>
      <dgm:spPr/>
    </dgm:pt>
    <dgm:pt modelId="{E7D51B4F-CEAE-4DE7-904C-F6FEE8E0950B}" type="pres">
      <dgm:prSet presAssocID="{7E8B7B2A-7D43-4941-94D2-FCCEE6B34485}" presName="sibTrans" presStyleCnt="0"/>
      <dgm:spPr/>
    </dgm:pt>
    <dgm:pt modelId="{A65133E1-C519-4EB8-A6EC-0A00CDE0B16D}" type="pres">
      <dgm:prSet presAssocID="{D541398E-2016-4670-A2A3-456DF43D7C8A}" presName="compNode" presStyleCnt="0"/>
      <dgm:spPr/>
    </dgm:pt>
    <dgm:pt modelId="{F0937288-326F-44B1-9E51-10E0A0FE31AA}" type="pres">
      <dgm:prSet presAssocID="{D541398E-2016-4670-A2A3-456DF43D7C8A}" presName="bgRect" presStyleLbl="bgShp" presStyleIdx="3" presStyleCnt="6"/>
      <dgm:spPr/>
    </dgm:pt>
    <dgm:pt modelId="{31A90427-5033-46A8-ACCB-0AF861000B7B}" type="pres">
      <dgm:prSet presAssocID="{D541398E-2016-4670-A2A3-456DF43D7C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D4686E2-1ACA-4120-ADE9-880DE7AC1EFC}" type="pres">
      <dgm:prSet presAssocID="{D541398E-2016-4670-A2A3-456DF43D7C8A}" presName="spaceRect" presStyleCnt="0"/>
      <dgm:spPr/>
    </dgm:pt>
    <dgm:pt modelId="{02310D7D-6618-46AC-81D0-F4993464E2E8}" type="pres">
      <dgm:prSet presAssocID="{D541398E-2016-4670-A2A3-456DF43D7C8A}" presName="parTx" presStyleLbl="revTx" presStyleIdx="3" presStyleCnt="6">
        <dgm:presLayoutVars>
          <dgm:chMax val="0"/>
          <dgm:chPref val="0"/>
        </dgm:presLayoutVars>
      </dgm:prSet>
      <dgm:spPr/>
    </dgm:pt>
    <dgm:pt modelId="{E87A6A08-B74D-4A8F-A217-1FDAA33595F2}" type="pres">
      <dgm:prSet presAssocID="{CB3D0D9D-2B13-4C95-922D-8798F5924B34}" presName="sibTrans" presStyleCnt="0"/>
      <dgm:spPr/>
    </dgm:pt>
    <dgm:pt modelId="{FDE899CF-D0D7-497F-9F81-0D9C493D9813}" type="pres">
      <dgm:prSet presAssocID="{0B111AAE-8DFE-4847-ADA0-4F7BC7F951FA}" presName="compNode" presStyleCnt="0"/>
      <dgm:spPr/>
    </dgm:pt>
    <dgm:pt modelId="{C584617D-614F-4507-808E-320AA6DED6C5}" type="pres">
      <dgm:prSet presAssocID="{0B111AAE-8DFE-4847-ADA0-4F7BC7F951FA}" presName="bgRect" presStyleLbl="bgShp" presStyleIdx="4" presStyleCnt="6"/>
      <dgm:spPr/>
    </dgm:pt>
    <dgm:pt modelId="{75EA0103-C8FB-461E-9EA7-81393D007E56}" type="pres">
      <dgm:prSet presAssocID="{0B111AAE-8DFE-4847-ADA0-4F7BC7F951F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4B62E048-E230-4049-A545-C42456CBCA61}" type="pres">
      <dgm:prSet presAssocID="{0B111AAE-8DFE-4847-ADA0-4F7BC7F951FA}" presName="spaceRect" presStyleCnt="0"/>
      <dgm:spPr/>
    </dgm:pt>
    <dgm:pt modelId="{7624A7D5-B3D6-4C62-AB53-5707A7B10F44}" type="pres">
      <dgm:prSet presAssocID="{0B111AAE-8DFE-4847-ADA0-4F7BC7F951FA}" presName="parTx" presStyleLbl="revTx" presStyleIdx="4" presStyleCnt="6">
        <dgm:presLayoutVars>
          <dgm:chMax val="0"/>
          <dgm:chPref val="0"/>
        </dgm:presLayoutVars>
      </dgm:prSet>
      <dgm:spPr/>
    </dgm:pt>
    <dgm:pt modelId="{A9662FA6-DC75-4E91-A061-C8830B701830}" type="pres">
      <dgm:prSet presAssocID="{C2F58746-826C-4317-BE61-D316280E65EC}" presName="sibTrans" presStyleCnt="0"/>
      <dgm:spPr/>
    </dgm:pt>
    <dgm:pt modelId="{D17B4706-CD69-4F55-AA08-D0FFB0BEEC71}" type="pres">
      <dgm:prSet presAssocID="{8E4D476B-E25D-4E1A-A5DA-068821761A28}" presName="compNode" presStyleCnt="0"/>
      <dgm:spPr/>
    </dgm:pt>
    <dgm:pt modelId="{5D6DC986-FD98-4B65-B411-724C9945156D}" type="pres">
      <dgm:prSet presAssocID="{8E4D476B-E25D-4E1A-A5DA-068821761A28}" presName="bgRect" presStyleLbl="bgShp" presStyleIdx="5" presStyleCnt="6"/>
      <dgm:spPr/>
    </dgm:pt>
    <dgm:pt modelId="{BE94E60D-F28B-4048-9CA5-E82AC3D3C1B1}" type="pres">
      <dgm:prSet presAssocID="{8E4D476B-E25D-4E1A-A5DA-068821761A2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0B0772FA-B430-40FC-9F6C-9A8958FD12A3}" type="pres">
      <dgm:prSet presAssocID="{8E4D476B-E25D-4E1A-A5DA-068821761A28}" presName="spaceRect" presStyleCnt="0"/>
      <dgm:spPr/>
    </dgm:pt>
    <dgm:pt modelId="{2543F0E3-7B01-4981-BB06-BE06FE757B02}" type="pres">
      <dgm:prSet presAssocID="{8E4D476B-E25D-4E1A-A5DA-068821761A2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BC1450A-A1DC-4A3B-8514-6285793231F9}" srcId="{68B3CBCF-0809-4E13-BA68-245E99E471AD}" destId="{0B111AAE-8DFE-4847-ADA0-4F7BC7F951FA}" srcOrd="4" destOrd="0" parTransId="{2B3DB81D-0FC0-4FFB-8172-1E644FCD5A14}" sibTransId="{C2F58746-826C-4317-BE61-D316280E65EC}"/>
    <dgm:cxn modelId="{8D843D0B-2573-438A-AD84-35084392B7F1}" type="presOf" srcId="{68B3CBCF-0809-4E13-BA68-245E99E471AD}" destId="{6F05B7DA-195D-4D23-AEF8-C3B09924D3CC}" srcOrd="0" destOrd="0" presId="urn:microsoft.com/office/officeart/2018/2/layout/IconVerticalSolidList"/>
    <dgm:cxn modelId="{C12AB011-B2D5-45C4-9FEA-90582D9F2321}" srcId="{68B3CBCF-0809-4E13-BA68-245E99E471AD}" destId="{937739B2-3034-4809-BD29-F82D57B14E63}" srcOrd="1" destOrd="0" parTransId="{DD72E0C5-DFC9-41A6-80F5-25D3CF3C40EB}" sibTransId="{FE0BD449-4969-425B-B1A2-0C82ED458050}"/>
    <dgm:cxn modelId="{FE798425-946C-4AAC-B1D0-1DE7CD3A7515}" type="presOf" srcId="{0B111AAE-8DFE-4847-ADA0-4F7BC7F951FA}" destId="{7624A7D5-B3D6-4C62-AB53-5707A7B10F44}" srcOrd="0" destOrd="0" presId="urn:microsoft.com/office/officeart/2018/2/layout/IconVerticalSolidList"/>
    <dgm:cxn modelId="{7A170765-5BDC-4555-9DC4-4E2B4D5272C2}" type="presOf" srcId="{937739B2-3034-4809-BD29-F82D57B14E63}" destId="{D63B6425-E155-41A3-B870-21BD1D8C3B3D}" srcOrd="0" destOrd="0" presId="urn:microsoft.com/office/officeart/2018/2/layout/IconVerticalSolidList"/>
    <dgm:cxn modelId="{3DB78247-6215-4921-B1D2-A39B99A3398A}" srcId="{68B3CBCF-0809-4E13-BA68-245E99E471AD}" destId="{8E4D476B-E25D-4E1A-A5DA-068821761A28}" srcOrd="5" destOrd="0" parTransId="{9C44E3C8-CD56-409C-BD93-CB03352301E1}" sibTransId="{277B16C9-6750-441A-8D36-1EEF19D83B6E}"/>
    <dgm:cxn modelId="{7D79DF72-0502-4EE6-92C2-703B0BDDA222}" type="presOf" srcId="{8E4D476B-E25D-4E1A-A5DA-068821761A28}" destId="{2543F0E3-7B01-4981-BB06-BE06FE757B02}" srcOrd="0" destOrd="0" presId="urn:microsoft.com/office/officeart/2018/2/layout/IconVerticalSolidList"/>
    <dgm:cxn modelId="{C4BBD153-955C-423F-AFA0-CB4EBD1AB45D}" type="presOf" srcId="{9A777B17-DDC8-4023-AD47-D2290E2E3B97}" destId="{D9EA3DC8-C150-4BD1-A76C-EEF2DBFD4917}" srcOrd="0" destOrd="0" presId="urn:microsoft.com/office/officeart/2018/2/layout/IconVerticalSolidList"/>
    <dgm:cxn modelId="{23107A54-5CDA-489A-BD99-CCA34ADD7A21}" srcId="{68B3CBCF-0809-4E13-BA68-245E99E471AD}" destId="{D541398E-2016-4670-A2A3-456DF43D7C8A}" srcOrd="3" destOrd="0" parTransId="{B92AF5F0-88A8-4C6F-8A6D-2DD03C14C1F5}" sibTransId="{CB3D0D9D-2B13-4C95-922D-8798F5924B34}"/>
    <dgm:cxn modelId="{3E9C9F96-1C7B-4D73-8825-D5E352BE7A35}" type="presOf" srcId="{D541398E-2016-4670-A2A3-456DF43D7C8A}" destId="{02310D7D-6618-46AC-81D0-F4993464E2E8}" srcOrd="0" destOrd="0" presId="urn:microsoft.com/office/officeart/2018/2/layout/IconVerticalSolidList"/>
    <dgm:cxn modelId="{E11245E8-F0F6-4168-82F4-2B2E14176767}" srcId="{68B3CBCF-0809-4E13-BA68-245E99E471AD}" destId="{BC2FC9BF-278C-4434-BF03-50B1607D4067}" srcOrd="0" destOrd="0" parTransId="{65253E0E-564C-4649-9812-406153220DE1}" sibTransId="{6EDB4B1A-2014-42C4-B822-4035E98F21A2}"/>
    <dgm:cxn modelId="{0BBD45F3-C8F3-4E51-9F30-C5BDC3054064}" srcId="{68B3CBCF-0809-4E13-BA68-245E99E471AD}" destId="{9A777B17-DDC8-4023-AD47-D2290E2E3B97}" srcOrd="2" destOrd="0" parTransId="{F612F39B-8BF8-419C-A051-BDBD7D9F82CF}" sibTransId="{7E8B7B2A-7D43-4941-94D2-FCCEE6B34485}"/>
    <dgm:cxn modelId="{8D4646FE-1070-415A-ABBC-7BD18A35F569}" type="presOf" srcId="{BC2FC9BF-278C-4434-BF03-50B1607D4067}" destId="{5417FED7-3CB9-4502-B82D-82D5D3A065DB}" srcOrd="0" destOrd="0" presId="urn:microsoft.com/office/officeart/2018/2/layout/IconVerticalSolidList"/>
    <dgm:cxn modelId="{F2471999-AFE3-4DA8-AA59-2A589E6D2342}" type="presParOf" srcId="{6F05B7DA-195D-4D23-AEF8-C3B09924D3CC}" destId="{62D4DFA0-8921-42A3-B56D-2F55196EA2E1}" srcOrd="0" destOrd="0" presId="urn:microsoft.com/office/officeart/2018/2/layout/IconVerticalSolidList"/>
    <dgm:cxn modelId="{EE67C962-900E-4332-A9BE-2BBB12068A11}" type="presParOf" srcId="{62D4DFA0-8921-42A3-B56D-2F55196EA2E1}" destId="{31A80F81-2173-47E5-A5D7-2FFD09B4B618}" srcOrd="0" destOrd="0" presId="urn:microsoft.com/office/officeart/2018/2/layout/IconVerticalSolidList"/>
    <dgm:cxn modelId="{31003861-8EE2-4136-846E-84951C8792C6}" type="presParOf" srcId="{62D4DFA0-8921-42A3-B56D-2F55196EA2E1}" destId="{6DF6CD6E-210C-461A-AD57-F4261DD13CE3}" srcOrd="1" destOrd="0" presId="urn:microsoft.com/office/officeart/2018/2/layout/IconVerticalSolidList"/>
    <dgm:cxn modelId="{04B04F13-30D8-475D-9208-831B34D07255}" type="presParOf" srcId="{62D4DFA0-8921-42A3-B56D-2F55196EA2E1}" destId="{78F25109-C2DF-4C0B-A26D-D2A6390E12D6}" srcOrd="2" destOrd="0" presId="urn:microsoft.com/office/officeart/2018/2/layout/IconVerticalSolidList"/>
    <dgm:cxn modelId="{11C7F260-EC10-4FCF-A0BA-48D77E924571}" type="presParOf" srcId="{62D4DFA0-8921-42A3-B56D-2F55196EA2E1}" destId="{5417FED7-3CB9-4502-B82D-82D5D3A065DB}" srcOrd="3" destOrd="0" presId="urn:microsoft.com/office/officeart/2018/2/layout/IconVerticalSolidList"/>
    <dgm:cxn modelId="{159C58C3-A2F7-40E6-9CF0-8AF5A55D03C0}" type="presParOf" srcId="{6F05B7DA-195D-4D23-AEF8-C3B09924D3CC}" destId="{B454DEBA-0D9C-4D01-B8D2-C3674CE37643}" srcOrd="1" destOrd="0" presId="urn:microsoft.com/office/officeart/2018/2/layout/IconVerticalSolidList"/>
    <dgm:cxn modelId="{34503E5C-D5CC-4034-B4C9-87F2ADD9BC3F}" type="presParOf" srcId="{6F05B7DA-195D-4D23-AEF8-C3B09924D3CC}" destId="{7400718C-ABBA-4DF6-A86D-FC099023B70F}" srcOrd="2" destOrd="0" presId="urn:microsoft.com/office/officeart/2018/2/layout/IconVerticalSolidList"/>
    <dgm:cxn modelId="{44C5E988-B574-444D-9EA0-508832DAD198}" type="presParOf" srcId="{7400718C-ABBA-4DF6-A86D-FC099023B70F}" destId="{45711213-E390-49FA-BB1D-F5234F15C201}" srcOrd="0" destOrd="0" presId="urn:microsoft.com/office/officeart/2018/2/layout/IconVerticalSolidList"/>
    <dgm:cxn modelId="{39B99372-F54E-45A5-ACAD-7E89624BD548}" type="presParOf" srcId="{7400718C-ABBA-4DF6-A86D-FC099023B70F}" destId="{28D380A4-45BD-4745-9958-384729094448}" srcOrd="1" destOrd="0" presId="urn:microsoft.com/office/officeart/2018/2/layout/IconVerticalSolidList"/>
    <dgm:cxn modelId="{82501AF4-FB23-414C-A2C1-6BA5D14E72C5}" type="presParOf" srcId="{7400718C-ABBA-4DF6-A86D-FC099023B70F}" destId="{FDDBE932-1422-47EE-81EE-6236DF47F22F}" srcOrd="2" destOrd="0" presId="urn:microsoft.com/office/officeart/2018/2/layout/IconVerticalSolidList"/>
    <dgm:cxn modelId="{A81EB234-153C-49B5-A65F-4D4069266234}" type="presParOf" srcId="{7400718C-ABBA-4DF6-A86D-FC099023B70F}" destId="{D63B6425-E155-41A3-B870-21BD1D8C3B3D}" srcOrd="3" destOrd="0" presId="urn:microsoft.com/office/officeart/2018/2/layout/IconVerticalSolidList"/>
    <dgm:cxn modelId="{22F20422-CCA9-4403-A273-60795D91A1C1}" type="presParOf" srcId="{6F05B7DA-195D-4D23-AEF8-C3B09924D3CC}" destId="{F629A46E-4EEB-473F-8454-69E28CA837F6}" srcOrd="3" destOrd="0" presId="urn:microsoft.com/office/officeart/2018/2/layout/IconVerticalSolidList"/>
    <dgm:cxn modelId="{B2BA98E9-28F2-4370-92C4-E25297CE282D}" type="presParOf" srcId="{6F05B7DA-195D-4D23-AEF8-C3B09924D3CC}" destId="{59F2E7D3-241E-4B79-B48A-C1316D6CF8EA}" srcOrd="4" destOrd="0" presId="urn:microsoft.com/office/officeart/2018/2/layout/IconVerticalSolidList"/>
    <dgm:cxn modelId="{DDE4A454-67C4-40FB-AA86-913CE7EC091C}" type="presParOf" srcId="{59F2E7D3-241E-4B79-B48A-C1316D6CF8EA}" destId="{91088C9D-8DFD-4A35-A006-5AE5BF08EAD5}" srcOrd="0" destOrd="0" presId="urn:microsoft.com/office/officeart/2018/2/layout/IconVerticalSolidList"/>
    <dgm:cxn modelId="{E4B757FC-4960-4550-9E45-1901474D4C1C}" type="presParOf" srcId="{59F2E7D3-241E-4B79-B48A-C1316D6CF8EA}" destId="{17DCDD0F-8E86-4604-8E55-52206B4DA642}" srcOrd="1" destOrd="0" presId="urn:microsoft.com/office/officeart/2018/2/layout/IconVerticalSolidList"/>
    <dgm:cxn modelId="{25248104-4EE6-407D-9326-C37D7E1499F2}" type="presParOf" srcId="{59F2E7D3-241E-4B79-B48A-C1316D6CF8EA}" destId="{47F02026-62D9-4651-AC60-60676D62765C}" srcOrd="2" destOrd="0" presId="urn:microsoft.com/office/officeart/2018/2/layout/IconVerticalSolidList"/>
    <dgm:cxn modelId="{6D256316-F890-4CDA-A4C5-4A60B056BEBF}" type="presParOf" srcId="{59F2E7D3-241E-4B79-B48A-C1316D6CF8EA}" destId="{D9EA3DC8-C150-4BD1-A76C-EEF2DBFD4917}" srcOrd="3" destOrd="0" presId="urn:microsoft.com/office/officeart/2018/2/layout/IconVerticalSolidList"/>
    <dgm:cxn modelId="{6A637BC9-8549-4474-A624-26D13B9C1B18}" type="presParOf" srcId="{6F05B7DA-195D-4D23-AEF8-C3B09924D3CC}" destId="{E7D51B4F-CEAE-4DE7-904C-F6FEE8E0950B}" srcOrd="5" destOrd="0" presId="urn:microsoft.com/office/officeart/2018/2/layout/IconVerticalSolidList"/>
    <dgm:cxn modelId="{4D81BAD1-7490-4A7F-A602-659332C93A5D}" type="presParOf" srcId="{6F05B7DA-195D-4D23-AEF8-C3B09924D3CC}" destId="{A65133E1-C519-4EB8-A6EC-0A00CDE0B16D}" srcOrd="6" destOrd="0" presId="urn:microsoft.com/office/officeart/2018/2/layout/IconVerticalSolidList"/>
    <dgm:cxn modelId="{87C26EBD-6CC5-4662-8066-1DF85AEDD6BA}" type="presParOf" srcId="{A65133E1-C519-4EB8-A6EC-0A00CDE0B16D}" destId="{F0937288-326F-44B1-9E51-10E0A0FE31AA}" srcOrd="0" destOrd="0" presId="urn:microsoft.com/office/officeart/2018/2/layout/IconVerticalSolidList"/>
    <dgm:cxn modelId="{444E824C-99C3-45BE-80FB-B3815EA36F3A}" type="presParOf" srcId="{A65133E1-C519-4EB8-A6EC-0A00CDE0B16D}" destId="{31A90427-5033-46A8-ACCB-0AF861000B7B}" srcOrd="1" destOrd="0" presId="urn:microsoft.com/office/officeart/2018/2/layout/IconVerticalSolidList"/>
    <dgm:cxn modelId="{FDEDA5FE-EA1A-4C71-8288-C1995FEECB90}" type="presParOf" srcId="{A65133E1-C519-4EB8-A6EC-0A00CDE0B16D}" destId="{DD4686E2-1ACA-4120-ADE9-880DE7AC1EFC}" srcOrd="2" destOrd="0" presId="urn:microsoft.com/office/officeart/2018/2/layout/IconVerticalSolidList"/>
    <dgm:cxn modelId="{8957FBB1-45DB-4515-997A-3B219938F058}" type="presParOf" srcId="{A65133E1-C519-4EB8-A6EC-0A00CDE0B16D}" destId="{02310D7D-6618-46AC-81D0-F4993464E2E8}" srcOrd="3" destOrd="0" presId="urn:microsoft.com/office/officeart/2018/2/layout/IconVerticalSolidList"/>
    <dgm:cxn modelId="{5C1DD671-086A-45A4-BD50-1002DE2799D6}" type="presParOf" srcId="{6F05B7DA-195D-4D23-AEF8-C3B09924D3CC}" destId="{E87A6A08-B74D-4A8F-A217-1FDAA33595F2}" srcOrd="7" destOrd="0" presId="urn:microsoft.com/office/officeart/2018/2/layout/IconVerticalSolidList"/>
    <dgm:cxn modelId="{890A2F71-B37F-4F64-B3FA-6EB699D60C95}" type="presParOf" srcId="{6F05B7DA-195D-4D23-AEF8-C3B09924D3CC}" destId="{FDE899CF-D0D7-497F-9F81-0D9C493D9813}" srcOrd="8" destOrd="0" presId="urn:microsoft.com/office/officeart/2018/2/layout/IconVerticalSolidList"/>
    <dgm:cxn modelId="{D41D0009-7DE4-4565-BE2A-3FC75DE438D2}" type="presParOf" srcId="{FDE899CF-D0D7-497F-9F81-0D9C493D9813}" destId="{C584617D-614F-4507-808E-320AA6DED6C5}" srcOrd="0" destOrd="0" presId="urn:microsoft.com/office/officeart/2018/2/layout/IconVerticalSolidList"/>
    <dgm:cxn modelId="{87E729D4-DCC3-4E60-9349-764F462BBCE4}" type="presParOf" srcId="{FDE899CF-D0D7-497F-9F81-0D9C493D9813}" destId="{75EA0103-C8FB-461E-9EA7-81393D007E56}" srcOrd="1" destOrd="0" presId="urn:microsoft.com/office/officeart/2018/2/layout/IconVerticalSolidList"/>
    <dgm:cxn modelId="{6E8307A1-6887-48F4-889C-CDE47DD1A387}" type="presParOf" srcId="{FDE899CF-D0D7-497F-9F81-0D9C493D9813}" destId="{4B62E048-E230-4049-A545-C42456CBCA61}" srcOrd="2" destOrd="0" presId="urn:microsoft.com/office/officeart/2018/2/layout/IconVerticalSolidList"/>
    <dgm:cxn modelId="{7D840206-9DC3-400C-90E2-B23AE1D57DEB}" type="presParOf" srcId="{FDE899CF-D0D7-497F-9F81-0D9C493D9813}" destId="{7624A7D5-B3D6-4C62-AB53-5707A7B10F44}" srcOrd="3" destOrd="0" presId="urn:microsoft.com/office/officeart/2018/2/layout/IconVerticalSolidList"/>
    <dgm:cxn modelId="{E93380F7-28A9-4F70-A468-1BF82D396128}" type="presParOf" srcId="{6F05B7DA-195D-4D23-AEF8-C3B09924D3CC}" destId="{A9662FA6-DC75-4E91-A061-C8830B701830}" srcOrd="9" destOrd="0" presId="urn:microsoft.com/office/officeart/2018/2/layout/IconVerticalSolidList"/>
    <dgm:cxn modelId="{2DED749A-7E51-4F4F-B385-AF22E408B95B}" type="presParOf" srcId="{6F05B7DA-195D-4D23-AEF8-C3B09924D3CC}" destId="{D17B4706-CD69-4F55-AA08-D0FFB0BEEC71}" srcOrd="10" destOrd="0" presId="urn:microsoft.com/office/officeart/2018/2/layout/IconVerticalSolidList"/>
    <dgm:cxn modelId="{FAD945D2-D3FE-48D1-86E2-3747A9F83A2C}" type="presParOf" srcId="{D17B4706-CD69-4F55-AA08-D0FFB0BEEC71}" destId="{5D6DC986-FD98-4B65-B411-724C9945156D}" srcOrd="0" destOrd="0" presId="urn:microsoft.com/office/officeart/2018/2/layout/IconVerticalSolidList"/>
    <dgm:cxn modelId="{25822114-88F1-4FC0-B981-5AA6313E8B23}" type="presParOf" srcId="{D17B4706-CD69-4F55-AA08-D0FFB0BEEC71}" destId="{BE94E60D-F28B-4048-9CA5-E82AC3D3C1B1}" srcOrd="1" destOrd="0" presId="urn:microsoft.com/office/officeart/2018/2/layout/IconVerticalSolidList"/>
    <dgm:cxn modelId="{CFB73EC3-60F5-4EDC-A43F-B1C7C4D5F9AC}" type="presParOf" srcId="{D17B4706-CD69-4F55-AA08-D0FFB0BEEC71}" destId="{0B0772FA-B430-40FC-9F6C-9A8958FD12A3}" srcOrd="2" destOrd="0" presId="urn:microsoft.com/office/officeart/2018/2/layout/IconVerticalSolidList"/>
    <dgm:cxn modelId="{744F05DD-AE39-4729-A0DD-2BD4B757F186}" type="presParOf" srcId="{D17B4706-CD69-4F55-AA08-D0FFB0BEEC71}" destId="{2543F0E3-7B01-4981-BB06-BE06FE757B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E4C6E-5A88-4785-9710-525CA60530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0DE0A-5950-476B-8558-17D5BAF575A0}">
      <dgm:prSet/>
      <dgm:spPr/>
      <dgm:t>
        <a:bodyPr/>
        <a:lstStyle/>
        <a:p>
          <a:r>
            <a:rPr lang="en-GB"/>
            <a:t>Ensure your child settles well/is happy</a:t>
          </a:r>
          <a:endParaRPr lang="en-US"/>
        </a:p>
      </dgm:t>
    </dgm:pt>
    <dgm:pt modelId="{F1156F97-5120-45B7-87F2-897F2186E5AF}" type="parTrans" cxnId="{9684F111-D71D-43C9-B4DC-103A24D92A39}">
      <dgm:prSet/>
      <dgm:spPr/>
      <dgm:t>
        <a:bodyPr/>
        <a:lstStyle/>
        <a:p>
          <a:endParaRPr lang="en-US"/>
        </a:p>
      </dgm:t>
    </dgm:pt>
    <dgm:pt modelId="{89F8DE58-DDD0-4CF2-A671-07A753144741}" type="sibTrans" cxnId="{9684F111-D71D-43C9-B4DC-103A24D92A39}">
      <dgm:prSet/>
      <dgm:spPr/>
      <dgm:t>
        <a:bodyPr/>
        <a:lstStyle/>
        <a:p>
          <a:endParaRPr lang="en-US"/>
        </a:p>
      </dgm:t>
    </dgm:pt>
    <dgm:pt modelId="{8F45E6F1-71AB-4130-8758-E34C59E5D8A9}">
      <dgm:prSet/>
      <dgm:spPr/>
      <dgm:t>
        <a:bodyPr/>
        <a:lstStyle/>
        <a:p>
          <a:r>
            <a:rPr lang="en-GB"/>
            <a:t>Clear communication- newsletter, texts, notes</a:t>
          </a:r>
          <a:endParaRPr lang="en-US"/>
        </a:p>
      </dgm:t>
    </dgm:pt>
    <dgm:pt modelId="{7489D529-71E9-4FEB-B463-AF13917AAF4E}" type="parTrans" cxnId="{F3C90702-14D4-4C26-901A-CE3817133F2D}">
      <dgm:prSet/>
      <dgm:spPr/>
      <dgm:t>
        <a:bodyPr/>
        <a:lstStyle/>
        <a:p>
          <a:endParaRPr lang="en-US"/>
        </a:p>
      </dgm:t>
    </dgm:pt>
    <dgm:pt modelId="{3E96E651-1D68-45A0-9492-BA5E5308F369}" type="sibTrans" cxnId="{F3C90702-14D4-4C26-901A-CE3817133F2D}">
      <dgm:prSet/>
      <dgm:spPr/>
      <dgm:t>
        <a:bodyPr/>
        <a:lstStyle/>
        <a:p>
          <a:endParaRPr lang="en-US"/>
        </a:p>
      </dgm:t>
    </dgm:pt>
    <dgm:pt modelId="{E42BE901-6147-41D6-B8F8-5CAA508592D2}">
      <dgm:prSet/>
      <dgm:spPr/>
      <dgm:t>
        <a:bodyPr/>
        <a:lstStyle/>
        <a:p>
          <a:r>
            <a:rPr lang="en-GB"/>
            <a:t>Encourage child’s independence</a:t>
          </a:r>
          <a:endParaRPr lang="en-US"/>
        </a:p>
      </dgm:t>
    </dgm:pt>
    <dgm:pt modelId="{13833104-D8B5-4502-A6D4-3BCD6A8DE706}" type="parTrans" cxnId="{56B079CF-5663-42FF-BDA4-E6303D147C5F}">
      <dgm:prSet/>
      <dgm:spPr/>
      <dgm:t>
        <a:bodyPr/>
        <a:lstStyle/>
        <a:p>
          <a:endParaRPr lang="en-US"/>
        </a:p>
      </dgm:t>
    </dgm:pt>
    <dgm:pt modelId="{9E590E6F-45C4-4080-97FB-E640244AD298}" type="sibTrans" cxnId="{56B079CF-5663-42FF-BDA4-E6303D147C5F}">
      <dgm:prSet/>
      <dgm:spPr/>
      <dgm:t>
        <a:bodyPr/>
        <a:lstStyle/>
        <a:p>
          <a:endParaRPr lang="en-US"/>
        </a:p>
      </dgm:t>
    </dgm:pt>
    <dgm:pt modelId="{98785FF5-F4F4-4B91-B0D5-12701DC718D2}">
      <dgm:prSet/>
      <dgm:spPr/>
      <dgm:t>
        <a:bodyPr/>
        <a:lstStyle/>
        <a:p>
          <a:r>
            <a:rPr lang="en-GB"/>
            <a:t>Available to meet you by appointment</a:t>
          </a:r>
          <a:endParaRPr lang="en-US"/>
        </a:p>
      </dgm:t>
    </dgm:pt>
    <dgm:pt modelId="{CF69E511-C77B-4B53-977E-1B6DFB1DACFE}" type="parTrans" cxnId="{B8A8C375-958D-4321-88EA-391F3BF10430}">
      <dgm:prSet/>
      <dgm:spPr/>
      <dgm:t>
        <a:bodyPr/>
        <a:lstStyle/>
        <a:p>
          <a:endParaRPr lang="en-US"/>
        </a:p>
      </dgm:t>
    </dgm:pt>
    <dgm:pt modelId="{1DD7B29B-A9A2-4A71-8A89-9786CB38BFAE}" type="sibTrans" cxnId="{B8A8C375-958D-4321-88EA-391F3BF10430}">
      <dgm:prSet/>
      <dgm:spPr/>
      <dgm:t>
        <a:bodyPr/>
        <a:lstStyle/>
        <a:p>
          <a:endParaRPr lang="en-US"/>
        </a:p>
      </dgm:t>
    </dgm:pt>
    <dgm:pt modelId="{081265B1-F04A-4CAF-B3F2-874FBAAAA46E}">
      <dgm:prSet/>
      <dgm:spPr/>
      <dgm:t>
        <a:bodyPr/>
        <a:lstStyle/>
        <a:p>
          <a:r>
            <a:rPr lang="en-GB"/>
            <a:t>No concern too small to raise with us</a:t>
          </a:r>
          <a:endParaRPr lang="en-US"/>
        </a:p>
      </dgm:t>
    </dgm:pt>
    <dgm:pt modelId="{894EF732-DB44-40CC-9636-9F7E90F3C2E9}" type="parTrans" cxnId="{3F62A5FF-3455-4B20-929D-3DC500A4CF16}">
      <dgm:prSet/>
      <dgm:spPr/>
      <dgm:t>
        <a:bodyPr/>
        <a:lstStyle/>
        <a:p>
          <a:endParaRPr lang="en-US"/>
        </a:p>
      </dgm:t>
    </dgm:pt>
    <dgm:pt modelId="{9BD5DAAD-9D0A-491B-86E1-021416FFDF72}" type="sibTrans" cxnId="{3F62A5FF-3455-4B20-929D-3DC500A4CF16}">
      <dgm:prSet/>
      <dgm:spPr/>
      <dgm:t>
        <a:bodyPr/>
        <a:lstStyle/>
        <a:p>
          <a:endParaRPr lang="en-US"/>
        </a:p>
      </dgm:t>
    </dgm:pt>
    <dgm:pt modelId="{B3C4C075-1FAC-44E1-B777-1BA7C852C9CB}" type="pres">
      <dgm:prSet presAssocID="{838E4C6E-5A88-4785-9710-525CA6053079}" presName="root" presStyleCnt="0">
        <dgm:presLayoutVars>
          <dgm:dir/>
          <dgm:resizeHandles val="exact"/>
        </dgm:presLayoutVars>
      </dgm:prSet>
      <dgm:spPr/>
    </dgm:pt>
    <dgm:pt modelId="{FB1CF253-3BAC-4F37-B8EF-7D8570BDB128}" type="pres">
      <dgm:prSet presAssocID="{F370DE0A-5950-476B-8558-17D5BAF575A0}" presName="compNode" presStyleCnt="0"/>
      <dgm:spPr/>
    </dgm:pt>
    <dgm:pt modelId="{7BD7C556-730C-44A2-BBEC-0E5E20244D4E}" type="pres">
      <dgm:prSet presAssocID="{F370DE0A-5950-476B-8558-17D5BAF575A0}" presName="bgRect" presStyleLbl="bgShp" presStyleIdx="0" presStyleCnt="5"/>
      <dgm:spPr/>
    </dgm:pt>
    <dgm:pt modelId="{2286815E-D1E5-44B8-9C74-DDBCED26B13B}" type="pres">
      <dgm:prSet presAssocID="{F370DE0A-5950-476B-8558-17D5BAF575A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62A7D8FF-DE40-4BAF-BD88-875EBBC6E892}" type="pres">
      <dgm:prSet presAssocID="{F370DE0A-5950-476B-8558-17D5BAF575A0}" presName="spaceRect" presStyleCnt="0"/>
      <dgm:spPr/>
    </dgm:pt>
    <dgm:pt modelId="{77788BDE-137C-45C1-8CD9-D65EB8473DDF}" type="pres">
      <dgm:prSet presAssocID="{F370DE0A-5950-476B-8558-17D5BAF575A0}" presName="parTx" presStyleLbl="revTx" presStyleIdx="0" presStyleCnt="5">
        <dgm:presLayoutVars>
          <dgm:chMax val="0"/>
          <dgm:chPref val="0"/>
        </dgm:presLayoutVars>
      </dgm:prSet>
      <dgm:spPr/>
    </dgm:pt>
    <dgm:pt modelId="{FDDA7A99-6AF4-47BA-AED1-60CF096FDB71}" type="pres">
      <dgm:prSet presAssocID="{89F8DE58-DDD0-4CF2-A671-07A753144741}" presName="sibTrans" presStyleCnt="0"/>
      <dgm:spPr/>
    </dgm:pt>
    <dgm:pt modelId="{AF0B9E33-DC9A-440B-855F-9ACE69B5DE66}" type="pres">
      <dgm:prSet presAssocID="{8F45E6F1-71AB-4130-8758-E34C59E5D8A9}" presName="compNode" presStyleCnt="0"/>
      <dgm:spPr/>
    </dgm:pt>
    <dgm:pt modelId="{E78EC38B-547E-4781-8662-2D83D544F173}" type="pres">
      <dgm:prSet presAssocID="{8F45E6F1-71AB-4130-8758-E34C59E5D8A9}" presName="bgRect" presStyleLbl="bgShp" presStyleIdx="1" presStyleCnt="5"/>
      <dgm:spPr/>
    </dgm:pt>
    <dgm:pt modelId="{48BF1359-1615-4EBA-8533-7C8925C545B6}" type="pres">
      <dgm:prSet presAssocID="{8F45E6F1-71AB-4130-8758-E34C59E5D8A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6D4B1235-F767-48DE-8F2D-8D752D40963D}" type="pres">
      <dgm:prSet presAssocID="{8F45E6F1-71AB-4130-8758-E34C59E5D8A9}" presName="spaceRect" presStyleCnt="0"/>
      <dgm:spPr/>
    </dgm:pt>
    <dgm:pt modelId="{71EDDF27-48EC-4BDB-88C0-8DAF4E8D3D95}" type="pres">
      <dgm:prSet presAssocID="{8F45E6F1-71AB-4130-8758-E34C59E5D8A9}" presName="parTx" presStyleLbl="revTx" presStyleIdx="1" presStyleCnt="5">
        <dgm:presLayoutVars>
          <dgm:chMax val="0"/>
          <dgm:chPref val="0"/>
        </dgm:presLayoutVars>
      </dgm:prSet>
      <dgm:spPr/>
    </dgm:pt>
    <dgm:pt modelId="{079B9340-11E0-4691-A95A-CFB8E89087DF}" type="pres">
      <dgm:prSet presAssocID="{3E96E651-1D68-45A0-9492-BA5E5308F369}" presName="sibTrans" presStyleCnt="0"/>
      <dgm:spPr/>
    </dgm:pt>
    <dgm:pt modelId="{D1FDED2E-578D-4B30-96CC-7027BF8F9E45}" type="pres">
      <dgm:prSet presAssocID="{E42BE901-6147-41D6-B8F8-5CAA508592D2}" presName="compNode" presStyleCnt="0"/>
      <dgm:spPr/>
    </dgm:pt>
    <dgm:pt modelId="{D5A96C36-B1B6-4573-9228-3D77D8C60D5E}" type="pres">
      <dgm:prSet presAssocID="{E42BE901-6147-41D6-B8F8-5CAA508592D2}" presName="bgRect" presStyleLbl="bgShp" presStyleIdx="2" presStyleCnt="5"/>
      <dgm:spPr/>
    </dgm:pt>
    <dgm:pt modelId="{CEAFA58E-9B75-4BCE-B97C-9E23487907E9}" type="pres">
      <dgm:prSet presAssocID="{E42BE901-6147-41D6-B8F8-5CAA508592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29F63220-DB79-439D-AFCC-63599E6B58B7}" type="pres">
      <dgm:prSet presAssocID="{E42BE901-6147-41D6-B8F8-5CAA508592D2}" presName="spaceRect" presStyleCnt="0"/>
      <dgm:spPr/>
    </dgm:pt>
    <dgm:pt modelId="{BEB1F306-704E-4BE9-923F-1A7ED41ABEA0}" type="pres">
      <dgm:prSet presAssocID="{E42BE901-6147-41D6-B8F8-5CAA508592D2}" presName="parTx" presStyleLbl="revTx" presStyleIdx="2" presStyleCnt="5">
        <dgm:presLayoutVars>
          <dgm:chMax val="0"/>
          <dgm:chPref val="0"/>
        </dgm:presLayoutVars>
      </dgm:prSet>
      <dgm:spPr/>
    </dgm:pt>
    <dgm:pt modelId="{703C16BF-5742-4F05-B1FD-9BD45F23DC75}" type="pres">
      <dgm:prSet presAssocID="{9E590E6F-45C4-4080-97FB-E640244AD298}" presName="sibTrans" presStyleCnt="0"/>
      <dgm:spPr/>
    </dgm:pt>
    <dgm:pt modelId="{0F9EB077-2177-4EF8-A35D-DD8FAD9D435F}" type="pres">
      <dgm:prSet presAssocID="{98785FF5-F4F4-4B91-B0D5-12701DC718D2}" presName="compNode" presStyleCnt="0"/>
      <dgm:spPr/>
    </dgm:pt>
    <dgm:pt modelId="{FB5C2747-EB24-4C45-9871-7FFD695EB692}" type="pres">
      <dgm:prSet presAssocID="{98785FF5-F4F4-4B91-B0D5-12701DC718D2}" presName="bgRect" presStyleLbl="bgShp" presStyleIdx="3" presStyleCnt="5"/>
      <dgm:spPr/>
    </dgm:pt>
    <dgm:pt modelId="{79668ADC-7D18-4FDD-AAED-F37F0CDD5CF0}" type="pres">
      <dgm:prSet presAssocID="{98785FF5-F4F4-4B91-B0D5-12701DC718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3F3D41C-A67D-46A2-8D28-7959EF86E8A6}" type="pres">
      <dgm:prSet presAssocID="{98785FF5-F4F4-4B91-B0D5-12701DC718D2}" presName="spaceRect" presStyleCnt="0"/>
      <dgm:spPr/>
    </dgm:pt>
    <dgm:pt modelId="{48078C89-41CE-4A11-A7A3-2811758B1D2D}" type="pres">
      <dgm:prSet presAssocID="{98785FF5-F4F4-4B91-B0D5-12701DC718D2}" presName="parTx" presStyleLbl="revTx" presStyleIdx="3" presStyleCnt="5">
        <dgm:presLayoutVars>
          <dgm:chMax val="0"/>
          <dgm:chPref val="0"/>
        </dgm:presLayoutVars>
      </dgm:prSet>
      <dgm:spPr/>
    </dgm:pt>
    <dgm:pt modelId="{44F33FD0-0FC0-4ECF-8188-1FA25DBD8722}" type="pres">
      <dgm:prSet presAssocID="{1DD7B29B-A9A2-4A71-8A89-9786CB38BFAE}" presName="sibTrans" presStyleCnt="0"/>
      <dgm:spPr/>
    </dgm:pt>
    <dgm:pt modelId="{5563D714-7D72-40A5-8671-9866BCE82A1B}" type="pres">
      <dgm:prSet presAssocID="{081265B1-F04A-4CAF-B3F2-874FBAAAA46E}" presName="compNode" presStyleCnt="0"/>
      <dgm:spPr/>
    </dgm:pt>
    <dgm:pt modelId="{BF153E33-3442-4710-A805-74C05EF16100}" type="pres">
      <dgm:prSet presAssocID="{081265B1-F04A-4CAF-B3F2-874FBAAAA46E}" presName="bgRect" presStyleLbl="bgShp" presStyleIdx="4" presStyleCnt="5"/>
      <dgm:spPr/>
    </dgm:pt>
    <dgm:pt modelId="{AAA8E77A-5265-48E6-888D-1470F210BDBE}" type="pres">
      <dgm:prSet presAssocID="{081265B1-F04A-4CAF-B3F2-874FBAAAA4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AC97E13-88EA-41FD-9F33-1D4E9963638A}" type="pres">
      <dgm:prSet presAssocID="{081265B1-F04A-4CAF-B3F2-874FBAAAA46E}" presName="spaceRect" presStyleCnt="0"/>
      <dgm:spPr/>
    </dgm:pt>
    <dgm:pt modelId="{A58FE099-4FA0-40B4-8C15-23BE1504D3E5}" type="pres">
      <dgm:prSet presAssocID="{081265B1-F04A-4CAF-B3F2-874FBAAAA46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3C90702-14D4-4C26-901A-CE3817133F2D}" srcId="{838E4C6E-5A88-4785-9710-525CA6053079}" destId="{8F45E6F1-71AB-4130-8758-E34C59E5D8A9}" srcOrd="1" destOrd="0" parTransId="{7489D529-71E9-4FEB-B463-AF13917AAF4E}" sibTransId="{3E96E651-1D68-45A0-9492-BA5E5308F369}"/>
    <dgm:cxn modelId="{9684F111-D71D-43C9-B4DC-103A24D92A39}" srcId="{838E4C6E-5A88-4785-9710-525CA6053079}" destId="{F370DE0A-5950-476B-8558-17D5BAF575A0}" srcOrd="0" destOrd="0" parTransId="{F1156F97-5120-45B7-87F2-897F2186E5AF}" sibTransId="{89F8DE58-DDD0-4CF2-A671-07A753144741}"/>
    <dgm:cxn modelId="{58AF8136-DB00-4C1C-8C05-9751AC952A24}" type="presOf" srcId="{F370DE0A-5950-476B-8558-17D5BAF575A0}" destId="{77788BDE-137C-45C1-8CD9-D65EB8473DDF}" srcOrd="0" destOrd="0" presId="urn:microsoft.com/office/officeart/2018/2/layout/IconVerticalSolidList"/>
    <dgm:cxn modelId="{CD0E8A3B-E41B-42B7-8465-A03FD0E56F84}" type="presOf" srcId="{98785FF5-F4F4-4B91-B0D5-12701DC718D2}" destId="{48078C89-41CE-4A11-A7A3-2811758B1D2D}" srcOrd="0" destOrd="0" presId="urn:microsoft.com/office/officeart/2018/2/layout/IconVerticalSolidList"/>
    <dgm:cxn modelId="{252BC745-D0A0-4075-811F-8B773B5EA0AF}" type="presOf" srcId="{081265B1-F04A-4CAF-B3F2-874FBAAAA46E}" destId="{A58FE099-4FA0-40B4-8C15-23BE1504D3E5}" srcOrd="0" destOrd="0" presId="urn:microsoft.com/office/officeart/2018/2/layout/IconVerticalSolidList"/>
    <dgm:cxn modelId="{B8A8C375-958D-4321-88EA-391F3BF10430}" srcId="{838E4C6E-5A88-4785-9710-525CA6053079}" destId="{98785FF5-F4F4-4B91-B0D5-12701DC718D2}" srcOrd="3" destOrd="0" parTransId="{CF69E511-C77B-4B53-977E-1B6DFB1DACFE}" sibTransId="{1DD7B29B-A9A2-4A71-8A89-9786CB38BFAE}"/>
    <dgm:cxn modelId="{56C3E4A2-C3B4-4B43-AABB-FA13769E87C4}" type="presOf" srcId="{E42BE901-6147-41D6-B8F8-5CAA508592D2}" destId="{BEB1F306-704E-4BE9-923F-1A7ED41ABEA0}" srcOrd="0" destOrd="0" presId="urn:microsoft.com/office/officeart/2018/2/layout/IconVerticalSolidList"/>
    <dgm:cxn modelId="{71B96CB3-E5E1-40E8-BD87-8791FC1FEB07}" type="presOf" srcId="{838E4C6E-5A88-4785-9710-525CA6053079}" destId="{B3C4C075-1FAC-44E1-B777-1BA7C852C9CB}" srcOrd="0" destOrd="0" presId="urn:microsoft.com/office/officeart/2018/2/layout/IconVerticalSolidList"/>
    <dgm:cxn modelId="{13A463BF-275B-4CCB-A0F6-CC79F027AB2C}" type="presOf" srcId="{8F45E6F1-71AB-4130-8758-E34C59E5D8A9}" destId="{71EDDF27-48EC-4BDB-88C0-8DAF4E8D3D95}" srcOrd="0" destOrd="0" presId="urn:microsoft.com/office/officeart/2018/2/layout/IconVerticalSolidList"/>
    <dgm:cxn modelId="{56B079CF-5663-42FF-BDA4-E6303D147C5F}" srcId="{838E4C6E-5A88-4785-9710-525CA6053079}" destId="{E42BE901-6147-41D6-B8F8-5CAA508592D2}" srcOrd="2" destOrd="0" parTransId="{13833104-D8B5-4502-A6D4-3BCD6A8DE706}" sibTransId="{9E590E6F-45C4-4080-97FB-E640244AD298}"/>
    <dgm:cxn modelId="{3F62A5FF-3455-4B20-929D-3DC500A4CF16}" srcId="{838E4C6E-5A88-4785-9710-525CA6053079}" destId="{081265B1-F04A-4CAF-B3F2-874FBAAAA46E}" srcOrd="4" destOrd="0" parTransId="{894EF732-DB44-40CC-9636-9F7E90F3C2E9}" sibTransId="{9BD5DAAD-9D0A-491B-86E1-021416FFDF72}"/>
    <dgm:cxn modelId="{559AFC60-99C8-4E83-92B6-A45960F6CCCC}" type="presParOf" srcId="{B3C4C075-1FAC-44E1-B777-1BA7C852C9CB}" destId="{FB1CF253-3BAC-4F37-B8EF-7D8570BDB128}" srcOrd="0" destOrd="0" presId="urn:microsoft.com/office/officeart/2018/2/layout/IconVerticalSolidList"/>
    <dgm:cxn modelId="{2F62CC35-CC5D-4E17-A77B-42D2B6901EA9}" type="presParOf" srcId="{FB1CF253-3BAC-4F37-B8EF-7D8570BDB128}" destId="{7BD7C556-730C-44A2-BBEC-0E5E20244D4E}" srcOrd="0" destOrd="0" presId="urn:microsoft.com/office/officeart/2018/2/layout/IconVerticalSolidList"/>
    <dgm:cxn modelId="{8465701A-45D9-4FAA-83D6-30906D424EB1}" type="presParOf" srcId="{FB1CF253-3BAC-4F37-B8EF-7D8570BDB128}" destId="{2286815E-D1E5-44B8-9C74-DDBCED26B13B}" srcOrd="1" destOrd="0" presId="urn:microsoft.com/office/officeart/2018/2/layout/IconVerticalSolidList"/>
    <dgm:cxn modelId="{C77E5E7F-5AE8-464A-A468-15B4408B3051}" type="presParOf" srcId="{FB1CF253-3BAC-4F37-B8EF-7D8570BDB128}" destId="{62A7D8FF-DE40-4BAF-BD88-875EBBC6E892}" srcOrd="2" destOrd="0" presId="urn:microsoft.com/office/officeart/2018/2/layout/IconVerticalSolidList"/>
    <dgm:cxn modelId="{BC331768-E5FB-4029-A557-BBA8EF78FCD0}" type="presParOf" srcId="{FB1CF253-3BAC-4F37-B8EF-7D8570BDB128}" destId="{77788BDE-137C-45C1-8CD9-D65EB8473DDF}" srcOrd="3" destOrd="0" presId="urn:microsoft.com/office/officeart/2018/2/layout/IconVerticalSolidList"/>
    <dgm:cxn modelId="{C70C0585-B2A9-46F6-B8DD-75E00D31A0FE}" type="presParOf" srcId="{B3C4C075-1FAC-44E1-B777-1BA7C852C9CB}" destId="{FDDA7A99-6AF4-47BA-AED1-60CF096FDB71}" srcOrd="1" destOrd="0" presId="urn:microsoft.com/office/officeart/2018/2/layout/IconVerticalSolidList"/>
    <dgm:cxn modelId="{8DA6B4B6-0E56-487A-847D-93B1866CFDB0}" type="presParOf" srcId="{B3C4C075-1FAC-44E1-B777-1BA7C852C9CB}" destId="{AF0B9E33-DC9A-440B-855F-9ACE69B5DE66}" srcOrd="2" destOrd="0" presId="urn:microsoft.com/office/officeart/2018/2/layout/IconVerticalSolidList"/>
    <dgm:cxn modelId="{66BABD06-F102-4816-84F3-C4B2B1D42A0C}" type="presParOf" srcId="{AF0B9E33-DC9A-440B-855F-9ACE69B5DE66}" destId="{E78EC38B-547E-4781-8662-2D83D544F173}" srcOrd="0" destOrd="0" presId="urn:microsoft.com/office/officeart/2018/2/layout/IconVerticalSolidList"/>
    <dgm:cxn modelId="{5AC9FC35-1A03-4046-A7FC-C95BB9A4460D}" type="presParOf" srcId="{AF0B9E33-DC9A-440B-855F-9ACE69B5DE66}" destId="{48BF1359-1615-4EBA-8533-7C8925C545B6}" srcOrd="1" destOrd="0" presId="urn:microsoft.com/office/officeart/2018/2/layout/IconVerticalSolidList"/>
    <dgm:cxn modelId="{9DB32417-200D-4C45-AC70-F173E787D539}" type="presParOf" srcId="{AF0B9E33-DC9A-440B-855F-9ACE69B5DE66}" destId="{6D4B1235-F767-48DE-8F2D-8D752D40963D}" srcOrd="2" destOrd="0" presId="urn:microsoft.com/office/officeart/2018/2/layout/IconVerticalSolidList"/>
    <dgm:cxn modelId="{80362A3C-84C1-417A-9091-2BCFD4850BDE}" type="presParOf" srcId="{AF0B9E33-DC9A-440B-855F-9ACE69B5DE66}" destId="{71EDDF27-48EC-4BDB-88C0-8DAF4E8D3D95}" srcOrd="3" destOrd="0" presId="urn:microsoft.com/office/officeart/2018/2/layout/IconVerticalSolidList"/>
    <dgm:cxn modelId="{EA4F1814-64AF-4441-A238-B14FDB357699}" type="presParOf" srcId="{B3C4C075-1FAC-44E1-B777-1BA7C852C9CB}" destId="{079B9340-11E0-4691-A95A-CFB8E89087DF}" srcOrd="3" destOrd="0" presId="urn:microsoft.com/office/officeart/2018/2/layout/IconVerticalSolidList"/>
    <dgm:cxn modelId="{13ABE6F7-7EDD-4ADB-8F55-4968B82E71D1}" type="presParOf" srcId="{B3C4C075-1FAC-44E1-B777-1BA7C852C9CB}" destId="{D1FDED2E-578D-4B30-96CC-7027BF8F9E45}" srcOrd="4" destOrd="0" presId="urn:microsoft.com/office/officeart/2018/2/layout/IconVerticalSolidList"/>
    <dgm:cxn modelId="{B78ABFAB-86C2-49B8-8915-04B9BF3B3FF4}" type="presParOf" srcId="{D1FDED2E-578D-4B30-96CC-7027BF8F9E45}" destId="{D5A96C36-B1B6-4573-9228-3D77D8C60D5E}" srcOrd="0" destOrd="0" presId="urn:microsoft.com/office/officeart/2018/2/layout/IconVerticalSolidList"/>
    <dgm:cxn modelId="{DAF846C8-D64B-481B-824F-AF9C16C8F1BC}" type="presParOf" srcId="{D1FDED2E-578D-4B30-96CC-7027BF8F9E45}" destId="{CEAFA58E-9B75-4BCE-B97C-9E23487907E9}" srcOrd="1" destOrd="0" presId="urn:microsoft.com/office/officeart/2018/2/layout/IconVerticalSolidList"/>
    <dgm:cxn modelId="{EA5F224D-65E1-4379-A897-A5525755C39C}" type="presParOf" srcId="{D1FDED2E-578D-4B30-96CC-7027BF8F9E45}" destId="{29F63220-DB79-439D-AFCC-63599E6B58B7}" srcOrd="2" destOrd="0" presId="urn:microsoft.com/office/officeart/2018/2/layout/IconVerticalSolidList"/>
    <dgm:cxn modelId="{2C0E075E-A988-4E11-82B0-3012E1451D90}" type="presParOf" srcId="{D1FDED2E-578D-4B30-96CC-7027BF8F9E45}" destId="{BEB1F306-704E-4BE9-923F-1A7ED41ABEA0}" srcOrd="3" destOrd="0" presId="urn:microsoft.com/office/officeart/2018/2/layout/IconVerticalSolidList"/>
    <dgm:cxn modelId="{DB7CBC57-C04A-44B0-829D-D11FED094D7B}" type="presParOf" srcId="{B3C4C075-1FAC-44E1-B777-1BA7C852C9CB}" destId="{703C16BF-5742-4F05-B1FD-9BD45F23DC75}" srcOrd="5" destOrd="0" presId="urn:microsoft.com/office/officeart/2018/2/layout/IconVerticalSolidList"/>
    <dgm:cxn modelId="{4961542D-9ED3-451D-BB6E-A9B4FCE2EFB1}" type="presParOf" srcId="{B3C4C075-1FAC-44E1-B777-1BA7C852C9CB}" destId="{0F9EB077-2177-4EF8-A35D-DD8FAD9D435F}" srcOrd="6" destOrd="0" presId="urn:microsoft.com/office/officeart/2018/2/layout/IconVerticalSolidList"/>
    <dgm:cxn modelId="{B0F4B558-8F78-417E-9173-D4F4DC17F8DF}" type="presParOf" srcId="{0F9EB077-2177-4EF8-A35D-DD8FAD9D435F}" destId="{FB5C2747-EB24-4C45-9871-7FFD695EB692}" srcOrd="0" destOrd="0" presId="urn:microsoft.com/office/officeart/2018/2/layout/IconVerticalSolidList"/>
    <dgm:cxn modelId="{C3D53A07-5508-4EE1-AFCF-3ECC6AA5671E}" type="presParOf" srcId="{0F9EB077-2177-4EF8-A35D-DD8FAD9D435F}" destId="{79668ADC-7D18-4FDD-AAED-F37F0CDD5CF0}" srcOrd="1" destOrd="0" presId="urn:microsoft.com/office/officeart/2018/2/layout/IconVerticalSolidList"/>
    <dgm:cxn modelId="{0BF13A15-7042-45ED-89F1-942E1AB6939A}" type="presParOf" srcId="{0F9EB077-2177-4EF8-A35D-DD8FAD9D435F}" destId="{23F3D41C-A67D-46A2-8D28-7959EF86E8A6}" srcOrd="2" destOrd="0" presId="urn:microsoft.com/office/officeart/2018/2/layout/IconVerticalSolidList"/>
    <dgm:cxn modelId="{85C70F35-BAAD-4AD8-BDF7-443B16E84926}" type="presParOf" srcId="{0F9EB077-2177-4EF8-A35D-DD8FAD9D435F}" destId="{48078C89-41CE-4A11-A7A3-2811758B1D2D}" srcOrd="3" destOrd="0" presId="urn:microsoft.com/office/officeart/2018/2/layout/IconVerticalSolidList"/>
    <dgm:cxn modelId="{F75BF776-64D5-4B58-93CF-E78D8586C2B8}" type="presParOf" srcId="{B3C4C075-1FAC-44E1-B777-1BA7C852C9CB}" destId="{44F33FD0-0FC0-4ECF-8188-1FA25DBD8722}" srcOrd="7" destOrd="0" presId="urn:microsoft.com/office/officeart/2018/2/layout/IconVerticalSolidList"/>
    <dgm:cxn modelId="{5EB351A0-B70F-45F2-82F5-DA6FADF7236B}" type="presParOf" srcId="{B3C4C075-1FAC-44E1-B777-1BA7C852C9CB}" destId="{5563D714-7D72-40A5-8671-9866BCE82A1B}" srcOrd="8" destOrd="0" presId="urn:microsoft.com/office/officeart/2018/2/layout/IconVerticalSolidList"/>
    <dgm:cxn modelId="{64543515-99C8-4C53-9894-2A99DC2590CD}" type="presParOf" srcId="{5563D714-7D72-40A5-8671-9866BCE82A1B}" destId="{BF153E33-3442-4710-A805-74C05EF16100}" srcOrd="0" destOrd="0" presId="urn:microsoft.com/office/officeart/2018/2/layout/IconVerticalSolidList"/>
    <dgm:cxn modelId="{A539E3EC-D438-441A-82D4-D9F87D2908D5}" type="presParOf" srcId="{5563D714-7D72-40A5-8671-9866BCE82A1B}" destId="{AAA8E77A-5265-48E6-888D-1470F210BDBE}" srcOrd="1" destOrd="0" presId="urn:microsoft.com/office/officeart/2018/2/layout/IconVerticalSolidList"/>
    <dgm:cxn modelId="{C1EB995E-0CE4-4BB1-BA3F-6EF6111FEE02}" type="presParOf" srcId="{5563D714-7D72-40A5-8671-9866BCE82A1B}" destId="{FAC97E13-88EA-41FD-9F33-1D4E9963638A}" srcOrd="2" destOrd="0" presId="urn:microsoft.com/office/officeart/2018/2/layout/IconVerticalSolidList"/>
    <dgm:cxn modelId="{8526FE23-2796-4963-A116-243969D57257}" type="presParOf" srcId="{5563D714-7D72-40A5-8671-9866BCE82A1B}" destId="{A58FE099-4FA0-40B4-8C15-23BE1504D3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64588-734E-434D-B94A-ED3A49EFD3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D3FA8-20FB-4837-BED6-0B255162AB2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/>
            <a:t>12 curriculum subjects</a:t>
          </a:r>
          <a:r>
            <a:rPr lang="en-GB">
              <a:latin typeface="Comic Sans MS"/>
            </a:rPr>
            <a:t>: English, Irish, Maths, Geography, History, Science, Art, Music, Drama, P.E., S.P.H.E., Religious Education</a:t>
          </a:r>
          <a:endParaRPr lang="en-US"/>
        </a:p>
      </dgm:t>
    </dgm:pt>
    <dgm:pt modelId="{99D45E56-05E8-4104-840F-705AFC7CE52B}" type="parTrans" cxnId="{AECB0B04-7A9C-4189-A4D1-0D3CFC0C0DA3}">
      <dgm:prSet/>
      <dgm:spPr/>
      <dgm:t>
        <a:bodyPr/>
        <a:lstStyle/>
        <a:p>
          <a:endParaRPr lang="en-US"/>
        </a:p>
      </dgm:t>
    </dgm:pt>
    <dgm:pt modelId="{5A663F6E-5B3D-40AC-A53B-7E16DB457E86}" type="sibTrans" cxnId="{AECB0B04-7A9C-4189-A4D1-0D3CFC0C0DA3}">
      <dgm:prSet/>
      <dgm:spPr/>
      <dgm:t>
        <a:bodyPr/>
        <a:lstStyle/>
        <a:p>
          <a:endParaRPr lang="en-US"/>
        </a:p>
      </dgm:t>
    </dgm:pt>
    <dgm:pt modelId="{BDE862B3-95C5-4062-AB2B-9A3C258CE8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Aistear – the play structured play curriculum</a:t>
          </a:r>
          <a:endParaRPr lang="en-US" dirty="0"/>
        </a:p>
      </dgm:t>
    </dgm:pt>
    <dgm:pt modelId="{E4964EBA-5EDE-46E6-B60C-7F52E3F1ECF6}" type="parTrans" cxnId="{E2D34167-56F6-4623-BD62-CEEAB487EB50}">
      <dgm:prSet/>
      <dgm:spPr/>
      <dgm:t>
        <a:bodyPr/>
        <a:lstStyle/>
        <a:p>
          <a:endParaRPr lang="en-US"/>
        </a:p>
      </dgm:t>
    </dgm:pt>
    <dgm:pt modelId="{4021C5F4-472D-40D7-91F3-615D74B952BE}" type="sibTrans" cxnId="{E2D34167-56F6-4623-BD62-CEEAB487EB50}">
      <dgm:prSet/>
      <dgm:spPr/>
      <dgm:t>
        <a:bodyPr/>
        <a:lstStyle/>
        <a:p>
          <a:endParaRPr lang="en-US"/>
        </a:p>
      </dgm:t>
    </dgm:pt>
    <dgm:pt modelId="{BC1BA99E-4F9C-4563-84D6-8BB0F45AF67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Many of these subjects are taught together through play and discovery.</a:t>
          </a:r>
          <a:endParaRPr lang="en-US" dirty="0"/>
        </a:p>
      </dgm:t>
    </dgm:pt>
    <dgm:pt modelId="{92136471-5D82-4FBA-B2D0-C72EF7566117}" type="parTrans" cxnId="{F3B217E7-7003-4819-B2E3-B0FEFA85D466}">
      <dgm:prSet/>
      <dgm:spPr/>
      <dgm:t>
        <a:bodyPr/>
        <a:lstStyle/>
        <a:p>
          <a:endParaRPr lang="en-US"/>
        </a:p>
      </dgm:t>
    </dgm:pt>
    <dgm:pt modelId="{68D27FFB-28D1-47EF-B96D-8EBE974BBA19}" type="sibTrans" cxnId="{F3B217E7-7003-4819-B2E3-B0FEFA85D466}">
      <dgm:prSet/>
      <dgm:spPr/>
      <dgm:t>
        <a:bodyPr/>
        <a:lstStyle/>
        <a:p>
          <a:endParaRPr lang="en-US"/>
        </a:p>
      </dgm:t>
    </dgm:pt>
    <dgm:pt modelId="{40839FFA-2AAC-43AD-A1CA-B071E21A9868}" type="pres">
      <dgm:prSet presAssocID="{19D64588-734E-434D-B94A-ED3A49EFD373}" presName="root" presStyleCnt="0">
        <dgm:presLayoutVars>
          <dgm:dir/>
          <dgm:resizeHandles val="exact"/>
        </dgm:presLayoutVars>
      </dgm:prSet>
      <dgm:spPr/>
    </dgm:pt>
    <dgm:pt modelId="{2FA27B9E-2A0D-4F87-B637-F8FF0F486069}" type="pres">
      <dgm:prSet presAssocID="{B82D3FA8-20FB-4837-BED6-0B255162AB2D}" presName="compNode" presStyleCnt="0"/>
      <dgm:spPr/>
    </dgm:pt>
    <dgm:pt modelId="{CF04EDCA-8894-42DB-B659-E22659A10309}" type="pres">
      <dgm:prSet presAssocID="{B82D3FA8-20FB-4837-BED6-0B255162AB2D}" presName="bgRect" presStyleLbl="bgShp" presStyleIdx="0" presStyleCnt="3"/>
      <dgm:spPr/>
    </dgm:pt>
    <dgm:pt modelId="{54C2A917-DB6B-45FA-9160-DEDEDEC328F8}" type="pres">
      <dgm:prSet presAssocID="{B82D3FA8-20FB-4837-BED6-0B255162AB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CCF6CA58-6FDF-433A-9F69-14DD61A99271}" type="pres">
      <dgm:prSet presAssocID="{B82D3FA8-20FB-4837-BED6-0B255162AB2D}" presName="spaceRect" presStyleCnt="0"/>
      <dgm:spPr/>
    </dgm:pt>
    <dgm:pt modelId="{973A16BE-B9E2-428E-BF20-0655BB88A857}" type="pres">
      <dgm:prSet presAssocID="{B82D3FA8-20FB-4837-BED6-0B255162AB2D}" presName="parTx" presStyleLbl="revTx" presStyleIdx="0" presStyleCnt="3">
        <dgm:presLayoutVars>
          <dgm:chMax val="0"/>
          <dgm:chPref val="0"/>
        </dgm:presLayoutVars>
      </dgm:prSet>
      <dgm:spPr/>
    </dgm:pt>
    <dgm:pt modelId="{D194FA21-9F92-41B6-8220-638360B2CFF6}" type="pres">
      <dgm:prSet presAssocID="{5A663F6E-5B3D-40AC-A53B-7E16DB457E86}" presName="sibTrans" presStyleCnt="0"/>
      <dgm:spPr/>
    </dgm:pt>
    <dgm:pt modelId="{CFBA8FE8-06C2-4BB0-9D00-1242534FDA1D}" type="pres">
      <dgm:prSet presAssocID="{BDE862B3-95C5-4062-AB2B-9A3C258CE877}" presName="compNode" presStyleCnt="0"/>
      <dgm:spPr/>
    </dgm:pt>
    <dgm:pt modelId="{FF2044D4-27A7-4182-AA1A-EA32D82652B3}" type="pres">
      <dgm:prSet presAssocID="{BDE862B3-95C5-4062-AB2B-9A3C258CE877}" presName="bgRect" presStyleLbl="bgShp" presStyleIdx="1" presStyleCnt="3"/>
      <dgm:spPr/>
    </dgm:pt>
    <dgm:pt modelId="{582E3073-6E99-4FB7-97CD-C18C8C209C11}" type="pres">
      <dgm:prSet presAssocID="{BDE862B3-95C5-4062-AB2B-9A3C258CE8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98CFCD8F-9EAB-471A-B0FF-C287743D2874}" type="pres">
      <dgm:prSet presAssocID="{BDE862B3-95C5-4062-AB2B-9A3C258CE877}" presName="spaceRect" presStyleCnt="0"/>
      <dgm:spPr/>
    </dgm:pt>
    <dgm:pt modelId="{E87C4161-5E50-44F6-8E95-FE48D65FC179}" type="pres">
      <dgm:prSet presAssocID="{BDE862B3-95C5-4062-AB2B-9A3C258CE877}" presName="parTx" presStyleLbl="revTx" presStyleIdx="1" presStyleCnt="3">
        <dgm:presLayoutVars>
          <dgm:chMax val="0"/>
          <dgm:chPref val="0"/>
        </dgm:presLayoutVars>
      </dgm:prSet>
      <dgm:spPr/>
    </dgm:pt>
    <dgm:pt modelId="{28BEC0FC-4A18-4273-99A2-BC988C61167C}" type="pres">
      <dgm:prSet presAssocID="{4021C5F4-472D-40D7-91F3-615D74B952BE}" presName="sibTrans" presStyleCnt="0"/>
      <dgm:spPr/>
    </dgm:pt>
    <dgm:pt modelId="{4BC694B6-596E-419C-BF7A-26B4670B859F}" type="pres">
      <dgm:prSet presAssocID="{BC1BA99E-4F9C-4563-84D6-8BB0F45AF672}" presName="compNode" presStyleCnt="0"/>
      <dgm:spPr/>
    </dgm:pt>
    <dgm:pt modelId="{DE47E9FA-A627-4B0C-8609-7BD1F804D632}" type="pres">
      <dgm:prSet presAssocID="{BC1BA99E-4F9C-4563-84D6-8BB0F45AF672}" presName="bgRect" presStyleLbl="bgShp" presStyleIdx="2" presStyleCnt="3"/>
      <dgm:spPr/>
    </dgm:pt>
    <dgm:pt modelId="{A71EF644-1B42-4A52-92FD-DB35AACA7D0D}" type="pres">
      <dgm:prSet presAssocID="{BC1BA99E-4F9C-4563-84D6-8BB0F45AF6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y Train"/>
        </a:ext>
      </dgm:extLst>
    </dgm:pt>
    <dgm:pt modelId="{FE409CB8-C7D4-44DC-A3D4-23C1D315CE5E}" type="pres">
      <dgm:prSet presAssocID="{BC1BA99E-4F9C-4563-84D6-8BB0F45AF672}" presName="spaceRect" presStyleCnt="0"/>
      <dgm:spPr/>
    </dgm:pt>
    <dgm:pt modelId="{6F14910D-1A76-408A-975F-68A56736D8E4}" type="pres">
      <dgm:prSet presAssocID="{BC1BA99E-4F9C-4563-84D6-8BB0F45AF6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ECB0B04-7A9C-4189-A4D1-0D3CFC0C0DA3}" srcId="{19D64588-734E-434D-B94A-ED3A49EFD373}" destId="{B82D3FA8-20FB-4837-BED6-0B255162AB2D}" srcOrd="0" destOrd="0" parTransId="{99D45E56-05E8-4104-840F-705AFC7CE52B}" sibTransId="{5A663F6E-5B3D-40AC-A53B-7E16DB457E86}"/>
    <dgm:cxn modelId="{C217C807-24F4-47ED-91F9-414B9ABFDEB9}" type="presOf" srcId="{BC1BA99E-4F9C-4563-84D6-8BB0F45AF672}" destId="{6F14910D-1A76-408A-975F-68A56736D8E4}" srcOrd="0" destOrd="0" presId="urn:microsoft.com/office/officeart/2018/2/layout/IconVerticalSolidList"/>
    <dgm:cxn modelId="{9D10D666-3FF0-4D0E-8976-96DF97F9ECF6}" type="presOf" srcId="{BDE862B3-95C5-4062-AB2B-9A3C258CE877}" destId="{E87C4161-5E50-44F6-8E95-FE48D65FC179}" srcOrd="0" destOrd="0" presId="urn:microsoft.com/office/officeart/2018/2/layout/IconVerticalSolidList"/>
    <dgm:cxn modelId="{E2D34167-56F6-4623-BD62-CEEAB487EB50}" srcId="{19D64588-734E-434D-B94A-ED3A49EFD373}" destId="{BDE862B3-95C5-4062-AB2B-9A3C258CE877}" srcOrd="1" destOrd="0" parTransId="{E4964EBA-5EDE-46E6-B60C-7F52E3F1ECF6}" sibTransId="{4021C5F4-472D-40D7-91F3-615D74B952BE}"/>
    <dgm:cxn modelId="{B73D8FD2-93C5-49CD-A58C-B3DDCA0369F0}" type="presOf" srcId="{19D64588-734E-434D-B94A-ED3A49EFD373}" destId="{40839FFA-2AAC-43AD-A1CA-B071E21A9868}" srcOrd="0" destOrd="0" presId="urn:microsoft.com/office/officeart/2018/2/layout/IconVerticalSolidList"/>
    <dgm:cxn modelId="{A8F1D2DF-9D14-4335-8497-26BE005747B4}" type="presOf" srcId="{B82D3FA8-20FB-4837-BED6-0B255162AB2D}" destId="{973A16BE-B9E2-428E-BF20-0655BB88A857}" srcOrd="0" destOrd="0" presId="urn:microsoft.com/office/officeart/2018/2/layout/IconVerticalSolidList"/>
    <dgm:cxn modelId="{F3B217E7-7003-4819-B2E3-B0FEFA85D466}" srcId="{19D64588-734E-434D-B94A-ED3A49EFD373}" destId="{BC1BA99E-4F9C-4563-84D6-8BB0F45AF672}" srcOrd="2" destOrd="0" parTransId="{92136471-5D82-4FBA-B2D0-C72EF7566117}" sibTransId="{68D27FFB-28D1-47EF-B96D-8EBE974BBA19}"/>
    <dgm:cxn modelId="{C1783F21-548D-46E4-BC05-7D03EB01FAA0}" type="presParOf" srcId="{40839FFA-2AAC-43AD-A1CA-B071E21A9868}" destId="{2FA27B9E-2A0D-4F87-B637-F8FF0F486069}" srcOrd="0" destOrd="0" presId="urn:microsoft.com/office/officeart/2018/2/layout/IconVerticalSolidList"/>
    <dgm:cxn modelId="{C107ABEE-E605-42AE-BD55-0B0DC9BCE1EE}" type="presParOf" srcId="{2FA27B9E-2A0D-4F87-B637-F8FF0F486069}" destId="{CF04EDCA-8894-42DB-B659-E22659A10309}" srcOrd="0" destOrd="0" presId="urn:microsoft.com/office/officeart/2018/2/layout/IconVerticalSolidList"/>
    <dgm:cxn modelId="{6738D8F3-D1BA-42C0-A406-C7753406911C}" type="presParOf" srcId="{2FA27B9E-2A0D-4F87-B637-F8FF0F486069}" destId="{54C2A917-DB6B-45FA-9160-DEDEDEC328F8}" srcOrd="1" destOrd="0" presId="urn:microsoft.com/office/officeart/2018/2/layout/IconVerticalSolidList"/>
    <dgm:cxn modelId="{B18A0375-E067-461D-86F7-5D48E0991576}" type="presParOf" srcId="{2FA27B9E-2A0D-4F87-B637-F8FF0F486069}" destId="{CCF6CA58-6FDF-433A-9F69-14DD61A99271}" srcOrd="2" destOrd="0" presId="urn:microsoft.com/office/officeart/2018/2/layout/IconVerticalSolidList"/>
    <dgm:cxn modelId="{D025ECF5-3EF7-43B5-93A0-0CD46231889C}" type="presParOf" srcId="{2FA27B9E-2A0D-4F87-B637-F8FF0F486069}" destId="{973A16BE-B9E2-428E-BF20-0655BB88A857}" srcOrd="3" destOrd="0" presId="urn:microsoft.com/office/officeart/2018/2/layout/IconVerticalSolidList"/>
    <dgm:cxn modelId="{9A0B1426-106E-4B05-9F83-07AE5EBE76AA}" type="presParOf" srcId="{40839FFA-2AAC-43AD-A1CA-B071E21A9868}" destId="{D194FA21-9F92-41B6-8220-638360B2CFF6}" srcOrd="1" destOrd="0" presId="urn:microsoft.com/office/officeart/2018/2/layout/IconVerticalSolidList"/>
    <dgm:cxn modelId="{EFF45158-7E53-426A-9BFB-8439B63FBE6C}" type="presParOf" srcId="{40839FFA-2AAC-43AD-A1CA-B071E21A9868}" destId="{CFBA8FE8-06C2-4BB0-9D00-1242534FDA1D}" srcOrd="2" destOrd="0" presId="urn:microsoft.com/office/officeart/2018/2/layout/IconVerticalSolidList"/>
    <dgm:cxn modelId="{3CDAEDBC-7EC5-49C5-8ABE-9E442E9F0126}" type="presParOf" srcId="{CFBA8FE8-06C2-4BB0-9D00-1242534FDA1D}" destId="{FF2044D4-27A7-4182-AA1A-EA32D82652B3}" srcOrd="0" destOrd="0" presId="urn:microsoft.com/office/officeart/2018/2/layout/IconVerticalSolidList"/>
    <dgm:cxn modelId="{11043E32-8288-4C64-8553-7F17530745FA}" type="presParOf" srcId="{CFBA8FE8-06C2-4BB0-9D00-1242534FDA1D}" destId="{582E3073-6E99-4FB7-97CD-C18C8C209C11}" srcOrd="1" destOrd="0" presId="urn:microsoft.com/office/officeart/2018/2/layout/IconVerticalSolidList"/>
    <dgm:cxn modelId="{D83ACB21-4E4C-439C-9F0E-B4F3534587E5}" type="presParOf" srcId="{CFBA8FE8-06C2-4BB0-9D00-1242534FDA1D}" destId="{98CFCD8F-9EAB-471A-B0FF-C287743D2874}" srcOrd="2" destOrd="0" presId="urn:microsoft.com/office/officeart/2018/2/layout/IconVerticalSolidList"/>
    <dgm:cxn modelId="{124B0FA5-96D2-45D3-8078-3F489EEE5845}" type="presParOf" srcId="{CFBA8FE8-06C2-4BB0-9D00-1242534FDA1D}" destId="{E87C4161-5E50-44F6-8E95-FE48D65FC179}" srcOrd="3" destOrd="0" presId="urn:microsoft.com/office/officeart/2018/2/layout/IconVerticalSolidList"/>
    <dgm:cxn modelId="{B88D7221-9672-4F88-9C62-AAE2A98041C3}" type="presParOf" srcId="{40839FFA-2AAC-43AD-A1CA-B071E21A9868}" destId="{28BEC0FC-4A18-4273-99A2-BC988C61167C}" srcOrd="3" destOrd="0" presId="urn:microsoft.com/office/officeart/2018/2/layout/IconVerticalSolidList"/>
    <dgm:cxn modelId="{C1C50B25-7FF5-4EC8-B9C3-5DDA635006A1}" type="presParOf" srcId="{40839FFA-2AAC-43AD-A1CA-B071E21A9868}" destId="{4BC694B6-596E-419C-BF7A-26B4670B859F}" srcOrd="4" destOrd="0" presId="urn:microsoft.com/office/officeart/2018/2/layout/IconVerticalSolidList"/>
    <dgm:cxn modelId="{09304C36-0834-4191-87B4-8ADD9FB71B45}" type="presParOf" srcId="{4BC694B6-596E-419C-BF7A-26B4670B859F}" destId="{DE47E9FA-A627-4B0C-8609-7BD1F804D632}" srcOrd="0" destOrd="0" presId="urn:microsoft.com/office/officeart/2018/2/layout/IconVerticalSolidList"/>
    <dgm:cxn modelId="{36AA0A7C-9D0F-4649-8F0A-E6058B68D297}" type="presParOf" srcId="{4BC694B6-596E-419C-BF7A-26B4670B859F}" destId="{A71EF644-1B42-4A52-92FD-DB35AACA7D0D}" srcOrd="1" destOrd="0" presId="urn:microsoft.com/office/officeart/2018/2/layout/IconVerticalSolidList"/>
    <dgm:cxn modelId="{E783B691-D0EE-4744-BCEB-A0BEA2D9E75A}" type="presParOf" srcId="{4BC694B6-596E-419C-BF7A-26B4670B859F}" destId="{FE409CB8-C7D4-44DC-A3D4-23C1D315CE5E}" srcOrd="2" destOrd="0" presId="urn:microsoft.com/office/officeart/2018/2/layout/IconVerticalSolidList"/>
    <dgm:cxn modelId="{9945E0C3-B05E-49D2-B9C7-E41AD7BB1B7C}" type="presParOf" srcId="{4BC694B6-596E-419C-BF7A-26B4670B859F}" destId="{6F14910D-1A76-408A-975F-68A56736D8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7CF5-2B3C-49AD-9656-792213E8B67A}">
      <dsp:nvSpPr>
        <dsp:cNvPr id="0" name=""/>
        <dsp:cNvSpPr/>
      </dsp:nvSpPr>
      <dsp:spPr>
        <a:xfrm>
          <a:off x="0" y="458554"/>
          <a:ext cx="6172199" cy="1049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>
              <a:latin typeface="Franklin Gothic Book"/>
            </a:rPr>
            <a:t>Role of the parents</a:t>
          </a:r>
          <a:endParaRPr lang="en-US" sz="4600" kern="1200">
            <a:latin typeface="Franklin Gothic Book"/>
          </a:endParaRPr>
        </a:p>
      </dsp:txBody>
      <dsp:txXfrm>
        <a:off x="51232" y="509786"/>
        <a:ext cx="6069735" cy="947026"/>
      </dsp:txXfrm>
    </dsp:sp>
    <dsp:sp modelId="{893BCC11-7B66-4196-82A0-2613DE1E4563}">
      <dsp:nvSpPr>
        <dsp:cNvPr id="0" name=""/>
        <dsp:cNvSpPr/>
      </dsp:nvSpPr>
      <dsp:spPr>
        <a:xfrm>
          <a:off x="0" y="1640524"/>
          <a:ext cx="6172199" cy="1049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>
              <a:latin typeface="Franklin Gothic Book"/>
            </a:rPr>
            <a:t>Role of the school</a:t>
          </a:r>
          <a:endParaRPr lang="en-US" sz="4600" kern="1200">
            <a:latin typeface="Franklin Gothic Book"/>
          </a:endParaRPr>
        </a:p>
      </dsp:txBody>
      <dsp:txXfrm>
        <a:off x="51232" y="1691756"/>
        <a:ext cx="6069735" cy="947026"/>
      </dsp:txXfrm>
    </dsp:sp>
    <dsp:sp modelId="{752906C9-D682-4FB3-AD08-D08BE4B3BE61}">
      <dsp:nvSpPr>
        <dsp:cNvPr id="0" name=""/>
        <dsp:cNvSpPr/>
      </dsp:nvSpPr>
      <dsp:spPr>
        <a:xfrm>
          <a:off x="0" y="2822494"/>
          <a:ext cx="6172199" cy="1049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>
              <a:latin typeface="Franklin Gothic Book"/>
            </a:rPr>
            <a:t>Partners in the process</a:t>
          </a:r>
          <a:endParaRPr lang="en-US" sz="4600" kern="1200">
            <a:latin typeface="Franklin Gothic Book"/>
          </a:endParaRPr>
        </a:p>
      </dsp:txBody>
      <dsp:txXfrm>
        <a:off x="51232" y="2873726"/>
        <a:ext cx="6069735" cy="947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80F81-2173-47E5-A5D7-2FFD09B4B618}">
      <dsp:nvSpPr>
        <dsp:cNvPr id="0" name=""/>
        <dsp:cNvSpPr/>
      </dsp:nvSpPr>
      <dsp:spPr>
        <a:xfrm>
          <a:off x="0" y="1407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6CD6E-210C-461A-AD57-F4261DD13CE3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7FED7-3CB9-4502-B82D-82D5D3A065DB}">
      <dsp:nvSpPr>
        <dsp:cNvPr id="0" name=""/>
        <dsp:cNvSpPr/>
      </dsp:nvSpPr>
      <dsp:spPr>
        <a:xfrm>
          <a:off x="692764" y="1407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Key person in the transition</a:t>
          </a:r>
          <a:endParaRPr lang="en-US" sz="1900" kern="1200"/>
        </a:p>
      </dsp:txBody>
      <dsp:txXfrm>
        <a:off x="692764" y="1407"/>
        <a:ext cx="9749810" cy="599796"/>
      </dsp:txXfrm>
    </dsp:sp>
    <dsp:sp modelId="{45711213-E390-49FA-BB1D-F5234F15C201}">
      <dsp:nvSpPr>
        <dsp:cNvPr id="0" name=""/>
        <dsp:cNvSpPr/>
      </dsp:nvSpPr>
      <dsp:spPr>
        <a:xfrm>
          <a:off x="0" y="751152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380A4-45BD-4745-9958-384729094448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B6425-E155-41A3-B870-21BD1D8C3B3D}">
      <dsp:nvSpPr>
        <dsp:cNvPr id="0" name=""/>
        <dsp:cNvSpPr/>
      </dsp:nvSpPr>
      <dsp:spPr>
        <a:xfrm>
          <a:off x="692764" y="751152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Talk to school – concerns/worries, any specific needs</a:t>
          </a:r>
          <a:endParaRPr lang="en-US" sz="1900" kern="1200" dirty="0"/>
        </a:p>
      </dsp:txBody>
      <dsp:txXfrm>
        <a:off x="692764" y="751152"/>
        <a:ext cx="9749810" cy="599796"/>
      </dsp:txXfrm>
    </dsp:sp>
    <dsp:sp modelId="{91088C9D-8DFD-4A35-A006-5AE5BF08EAD5}">
      <dsp:nvSpPr>
        <dsp:cNvPr id="0" name=""/>
        <dsp:cNvSpPr/>
      </dsp:nvSpPr>
      <dsp:spPr>
        <a:xfrm>
          <a:off x="0" y="1500898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DD0F-8E86-4604-8E55-52206B4DA642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3DC8-C150-4BD1-A76C-EEF2DBFD4917}">
      <dsp:nvSpPr>
        <dsp:cNvPr id="0" name=""/>
        <dsp:cNvSpPr/>
      </dsp:nvSpPr>
      <dsp:spPr>
        <a:xfrm>
          <a:off x="692764" y="1500898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Talk to your child about the move</a:t>
          </a:r>
          <a:endParaRPr lang="en-US" sz="1900" kern="1200"/>
        </a:p>
      </dsp:txBody>
      <dsp:txXfrm>
        <a:off x="692764" y="1500898"/>
        <a:ext cx="9749810" cy="599796"/>
      </dsp:txXfrm>
    </dsp:sp>
    <dsp:sp modelId="{F0937288-326F-44B1-9E51-10E0A0FE31AA}">
      <dsp:nvSpPr>
        <dsp:cNvPr id="0" name=""/>
        <dsp:cNvSpPr/>
      </dsp:nvSpPr>
      <dsp:spPr>
        <a:xfrm>
          <a:off x="0" y="2250643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90427-5033-46A8-ACCB-0AF861000B7B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10D7D-6618-46AC-81D0-F4993464E2E8}">
      <dsp:nvSpPr>
        <dsp:cNvPr id="0" name=""/>
        <dsp:cNvSpPr/>
      </dsp:nvSpPr>
      <dsp:spPr>
        <a:xfrm>
          <a:off x="692764" y="2250643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Positive message- Big school!</a:t>
          </a:r>
          <a:endParaRPr lang="en-US" sz="1900" kern="1200" dirty="0"/>
        </a:p>
      </dsp:txBody>
      <dsp:txXfrm>
        <a:off x="692764" y="2250643"/>
        <a:ext cx="9749810" cy="599796"/>
      </dsp:txXfrm>
    </dsp:sp>
    <dsp:sp modelId="{C584617D-614F-4507-808E-320AA6DED6C5}">
      <dsp:nvSpPr>
        <dsp:cNvPr id="0" name=""/>
        <dsp:cNvSpPr/>
      </dsp:nvSpPr>
      <dsp:spPr>
        <a:xfrm>
          <a:off x="0" y="3000388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0103-C8FB-461E-9EA7-81393D007E56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4A7D5-B3D6-4C62-AB53-5707A7B10F44}">
      <dsp:nvSpPr>
        <dsp:cNvPr id="0" name=""/>
        <dsp:cNvSpPr/>
      </dsp:nvSpPr>
      <dsp:spPr>
        <a:xfrm>
          <a:off x="692764" y="3000388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Some sample activities provided to get ready for school</a:t>
          </a:r>
          <a:endParaRPr lang="en-US" sz="1900" kern="1200"/>
        </a:p>
      </dsp:txBody>
      <dsp:txXfrm>
        <a:off x="692764" y="3000388"/>
        <a:ext cx="9749810" cy="599796"/>
      </dsp:txXfrm>
    </dsp:sp>
    <dsp:sp modelId="{5D6DC986-FD98-4B65-B411-724C9945156D}">
      <dsp:nvSpPr>
        <dsp:cNvPr id="0" name=""/>
        <dsp:cNvSpPr/>
      </dsp:nvSpPr>
      <dsp:spPr>
        <a:xfrm>
          <a:off x="0" y="3750134"/>
          <a:ext cx="10442575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E60D-F28B-4048-9CA5-E82AC3D3C1B1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3F0E3-7B01-4981-BB06-BE06FE757B02}">
      <dsp:nvSpPr>
        <dsp:cNvPr id="0" name=""/>
        <dsp:cNvSpPr/>
      </dsp:nvSpPr>
      <dsp:spPr>
        <a:xfrm>
          <a:off x="692764" y="3750134"/>
          <a:ext cx="974981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Get involved in Parents’ Association</a:t>
          </a:r>
          <a:endParaRPr lang="en-US" sz="1900" kern="1200" dirty="0"/>
        </a:p>
      </dsp:txBody>
      <dsp:txXfrm>
        <a:off x="692764" y="3750134"/>
        <a:ext cx="9749810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7C556-730C-44A2-BBEC-0E5E20244D4E}">
      <dsp:nvSpPr>
        <dsp:cNvPr id="0" name=""/>
        <dsp:cNvSpPr/>
      </dsp:nvSpPr>
      <dsp:spPr>
        <a:xfrm>
          <a:off x="0" y="3399"/>
          <a:ext cx="1044257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815E-D1E5-44B8-9C74-DDBCED26B13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88BDE-137C-45C1-8CD9-D65EB8473DDF}">
      <dsp:nvSpPr>
        <dsp:cNvPr id="0" name=""/>
        <dsp:cNvSpPr/>
      </dsp:nvSpPr>
      <dsp:spPr>
        <a:xfrm>
          <a:off x="836323" y="3399"/>
          <a:ext cx="960625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Ensure your child settles well/is happy</a:t>
          </a:r>
          <a:endParaRPr lang="en-US" sz="1900" kern="1200"/>
        </a:p>
      </dsp:txBody>
      <dsp:txXfrm>
        <a:off x="836323" y="3399"/>
        <a:ext cx="9606251" cy="724089"/>
      </dsp:txXfrm>
    </dsp:sp>
    <dsp:sp modelId="{E78EC38B-547E-4781-8662-2D83D544F173}">
      <dsp:nvSpPr>
        <dsp:cNvPr id="0" name=""/>
        <dsp:cNvSpPr/>
      </dsp:nvSpPr>
      <dsp:spPr>
        <a:xfrm>
          <a:off x="0" y="908511"/>
          <a:ext cx="1044257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F1359-1615-4EBA-8533-7C8925C545B6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DDF27-48EC-4BDB-88C0-8DAF4E8D3D95}">
      <dsp:nvSpPr>
        <dsp:cNvPr id="0" name=""/>
        <dsp:cNvSpPr/>
      </dsp:nvSpPr>
      <dsp:spPr>
        <a:xfrm>
          <a:off x="836323" y="908511"/>
          <a:ext cx="960625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Clear communication- newsletter, texts, notes</a:t>
          </a:r>
          <a:endParaRPr lang="en-US" sz="1900" kern="1200"/>
        </a:p>
      </dsp:txBody>
      <dsp:txXfrm>
        <a:off x="836323" y="908511"/>
        <a:ext cx="9606251" cy="724089"/>
      </dsp:txXfrm>
    </dsp:sp>
    <dsp:sp modelId="{D5A96C36-B1B6-4573-9228-3D77D8C60D5E}">
      <dsp:nvSpPr>
        <dsp:cNvPr id="0" name=""/>
        <dsp:cNvSpPr/>
      </dsp:nvSpPr>
      <dsp:spPr>
        <a:xfrm>
          <a:off x="0" y="1813624"/>
          <a:ext cx="1044257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FA58E-9B75-4BCE-B97C-9E23487907E9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F306-704E-4BE9-923F-1A7ED41ABEA0}">
      <dsp:nvSpPr>
        <dsp:cNvPr id="0" name=""/>
        <dsp:cNvSpPr/>
      </dsp:nvSpPr>
      <dsp:spPr>
        <a:xfrm>
          <a:off x="836323" y="1813624"/>
          <a:ext cx="960625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Encourage child’s independence</a:t>
          </a:r>
          <a:endParaRPr lang="en-US" sz="1900" kern="1200"/>
        </a:p>
      </dsp:txBody>
      <dsp:txXfrm>
        <a:off x="836323" y="1813624"/>
        <a:ext cx="9606251" cy="724089"/>
      </dsp:txXfrm>
    </dsp:sp>
    <dsp:sp modelId="{FB5C2747-EB24-4C45-9871-7FFD695EB692}">
      <dsp:nvSpPr>
        <dsp:cNvPr id="0" name=""/>
        <dsp:cNvSpPr/>
      </dsp:nvSpPr>
      <dsp:spPr>
        <a:xfrm>
          <a:off x="0" y="2718736"/>
          <a:ext cx="1044257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8ADC-7D18-4FDD-AAED-F37F0CDD5CF0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78C89-41CE-4A11-A7A3-2811758B1D2D}">
      <dsp:nvSpPr>
        <dsp:cNvPr id="0" name=""/>
        <dsp:cNvSpPr/>
      </dsp:nvSpPr>
      <dsp:spPr>
        <a:xfrm>
          <a:off x="836323" y="2718736"/>
          <a:ext cx="960625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Available to meet you by appointment</a:t>
          </a:r>
          <a:endParaRPr lang="en-US" sz="1900" kern="1200"/>
        </a:p>
      </dsp:txBody>
      <dsp:txXfrm>
        <a:off x="836323" y="2718736"/>
        <a:ext cx="9606251" cy="724089"/>
      </dsp:txXfrm>
    </dsp:sp>
    <dsp:sp modelId="{BF153E33-3442-4710-A805-74C05EF16100}">
      <dsp:nvSpPr>
        <dsp:cNvPr id="0" name=""/>
        <dsp:cNvSpPr/>
      </dsp:nvSpPr>
      <dsp:spPr>
        <a:xfrm>
          <a:off x="0" y="3623848"/>
          <a:ext cx="10442575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E77A-5265-48E6-888D-1470F210BDB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E099-4FA0-40B4-8C15-23BE1504D3E5}">
      <dsp:nvSpPr>
        <dsp:cNvPr id="0" name=""/>
        <dsp:cNvSpPr/>
      </dsp:nvSpPr>
      <dsp:spPr>
        <a:xfrm>
          <a:off x="836323" y="3623848"/>
          <a:ext cx="960625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concern too small to raise with us</a:t>
          </a:r>
          <a:endParaRPr lang="en-US" sz="1900" kern="1200"/>
        </a:p>
      </dsp:txBody>
      <dsp:txXfrm>
        <a:off x="836323" y="3623848"/>
        <a:ext cx="9606251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4EDCA-8894-42DB-B659-E22659A10309}">
      <dsp:nvSpPr>
        <dsp:cNvPr id="0" name=""/>
        <dsp:cNvSpPr/>
      </dsp:nvSpPr>
      <dsp:spPr>
        <a:xfrm>
          <a:off x="0" y="531"/>
          <a:ext cx="1044257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2A917-DB6B-45FA-9160-DEDEDEC328F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A16BE-B9E2-428E-BF20-0655BB88A857}">
      <dsp:nvSpPr>
        <dsp:cNvPr id="0" name=""/>
        <dsp:cNvSpPr/>
      </dsp:nvSpPr>
      <dsp:spPr>
        <a:xfrm>
          <a:off x="1435590" y="531"/>
          <a:ext cx="900698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12 curriculum subjects</a:t>
          </a:r>
          <a:r>
            <a:rPr lang="en-GB" sz="2200" kern="1200">
              <a:latin typeface="Comic Sans MS"/>
            </a:rPr>
            <a:t>: English, Irish, Maths, Geography, History, Science, Art, Music, Drama, P.E., S.P.H.E., Religious Education</a:t>
          </a:r>
          <a:endParaRPr lang="en-US" sz="2200" kern="1200"/>
        </a:p>
      </dsp:txBody>
      <dsp:txXfrm>
        <a:off x="1435590" y="531"/>
        <a:ext cx="9006984" cy="1242935"/>
      </dsp:txXfrm>
    </dsp:sp>
    <dsp:sp modelId="{FF2044D4-27A7-4182-AA1A-EA32D82652B3}">
      <dsp:nvSpPr>
        <dsp:cNvPr id="0" name=""/>
        <dsp:cNvSpPr/>
      </dsp:nvSpPr>
      <dsp:spPr>
        <a:xfrm>
          <a:off x="0" y="1554201"/>
          <a:ext cx="1044257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E3073-6E99-4FB7-97CD-C18C8C209C1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C4161-5E50-44F6-8E95-FE48D65FC179}">
      <dsp:nvSpPr>
        <dsp:cNvPr id="0" name=""/>
        <dsp:cNvSpPr/>
      </dsp:nvSpPr>
      <dsp:spPr>
        <a:xfrm>
          <a:off x="1435590" y="1554201"/>
          <a:ext cx="900698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Aistear – the play structured play curriculum</a:t>
          </a:r>
          <a:endParaRPr lang="en-US" sz="2200" kern="1200" dirty="0"/>
        </a:p>
      </dsp:txBody>
      <dsp:txXfrm>
        <a:off x="1435590" y="1554201"/>
        <a:ext cx="9006984" cy="1242935"/>
      </dsp:txXfrm>
    </dsp:sp>
    <dsp:sp modelId="{DE47E9FA-A627-4B0C-8609-7BD1F804D632}">
      <dsp:nvSpPr>
        <dsp:cNvPr id="0" name=""/>
        <dsp:cNvSpPr/>
      </dsp:nvSpPr>
      <dsp:spPr>
        <a:xfrm>
          <a:off x="0" y="3107870"/>
          <a:ext cx="1044257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EF644-1B42-4A52-92FD-DB35AACA7D0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910D-1A76-408A-975F-68A56736D8E4}">
      <dsp:nvSpPr>
        <dsp:cNvPr id="0" name=""/>
        <dsp:cNvSpPr/>
      </dsp:nvSpPr>
      <dsp:spPr>
        <a:xfrm>
          <a:off x="1435590" y="3107870"/>
          <a:ext cx="900698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Many of these subjects are taught together through play and discovery.</a:t>
          </a:r>
          <a:endParaRPr lang="en-US" sz="2200" kern="1200" dirty="0"/>
        </a:p>
      </dsp:txBody>
      <dsp:txXfrm>
        <a:off x="1435590" y="3107870"/>
        <a:ext cx="9006984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6/13/2022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874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254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2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Sept.</a:t>
            </a:r>
          </a:p>
          <a:p>
            <a:r>
              <a:rPr lang="en-GB" dirty="0"/>
              <a:t>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Aharoni"/>
                <a:cs typeface="Aharoni"/>
              </a:rPr>
              <a:t>Welcome to</a:t>
            </a:r>
            <a:br>
              <a:rPr lang="en-US">
                <a:latin typeface="Aharoni"/>
              </a:rPr>
            </a:br>
            <a:r>
              <a:rPr lang="en-US">
                <a:latin typeface="Aharoni"/>
                <a:ea typeface="+mj-lt"/>
                <a:cs typeface="+mj-lt"/>
              </a:rPr>
              <a:t>Junior Infants</a:t>
            </a:r>
            <a:endParaRPr lang="en-US">
              <a:latin typeface="Aharoni"/>
              <a:cs typeface="Aharon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err="1"/>
              <a:t>Scoil</a:t>
            </a:r>
            <a:r>
              <a:rPr lang="en-GB" dirty="0"/>
              <a:t> </a:t>
            </a:r>
            <a:r>
              <a:rPr lang="en-GB" dirty="0" err="1"/>
              <a:t>Bhríde</a:t>
            </a:r>
            <a:r>
              <a:rPr lang="en-GB" dirty="0"/>
              <a:t> (</a:t>
            </a:r>
            <a:r>
              <a:rPr lang="en-GB" dirty="0" err="1"/>
              <a:t>Cailíní</a:t>
            </a:r>
            <a:r>
              <a:rPr lang="en-GB" dirty="0"/>
              <a:t>)</a:t>
            </a:r>
            <a:endParaRPr lang="ru-RU" dirty="0"/>
          </a:p>
        </p:txBody>
      </p:sp>
      <p:pic>
        <p:nvPicPr>
          <p:cNvPr id="13" name="Picture 12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92E7E296-C1A7-40C4-9D91-AF043AAE9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66" b="31581"/>
          <a:stretch/>
        </p:blipFill>
        <p:spPr>
          <a:xfrm rot="20987176">
            <a:off x="-697057" y="1891054"/>
            <a:ext cx="6493965" cy="39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F7C0CF6-5D3B-4C67-A7ED-2217613370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212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Title 3">
            <a:extLst>
              <a:ext uri="{FF2B5EF4-FFF2-40B4-BE49-F238E27FC236}">
                <a16:creationId xmlns:a16="http://schemas.microsoft.com/office/drawing/2014/main" id="{5B4D69F3-E4FC-4A85-A4DC-902737F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Junior Infant Classroom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A22E43-F374-4C13-99D4-3A537250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E0B63-D772-4B10-A26D-C26F3E0B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10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4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8ED6F0E-F0D3-4683-8C17-4381223E4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21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B5F348-F3F6-4F88-AEC0-71161B07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Classroom Bathrooms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9BC68C-02CF-49AD-910F-33DCA2A1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48B3-E765-4A57-B736-805B8392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11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12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3E20ECE1-27CC-4A8F-B07A-C88FE6D9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-125379" y="-70528"/>
            <a:ext cx="12317379" cy="692852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Our Yard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12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CA0F7-3A10-4782-9E7F-7E19FC7CD2A5}"/>
              </a:ext>
            </a:extLst>
          </p:cNvPr>
          <p:cNvSpPr txBox="1"/>
          <p:nvPr/>
        </p:nvSpPr>
        <p:spPr>
          <a:xfrm>
            <a:off x="6838446" y="255981"/>
            <a:ext cx="5130139" cy="2308324"/>
          </a:xfrm>
          <a:prstGeom prst="rect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This is the yard where the girls line up in the morning. School begins at 8.50am 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(Supervision is not provided before this time.)</a:t>
            </a:r>
            <a:br>
              <a:rPr lang="en-GB" sz="2400" b="1" dirty="0">
                <a:solidFill>
                  <a:schemeClr val="tx2"/>
                </a:solidFill>
              </a:rPr>
            </a:b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4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6DBA1D2-D63A-41B8-B354-369A059F3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4BDBD9-A145-400B-BBA8-951894B6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End of Day Pick Up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AE7079-B09B-4A72-ACA3-5E29CBFC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7957C-5449-40D3-8A76-E01F693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13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223FD-E32B-4D78-94A7-969B5AC6891E}"/>
              </a:ext>
            </a:extLst>
          </p:cNvPr>
          <p:cNvSpPr txBox="1"/>
          <p:nvPr/>
        </p:nvSpPr>
        <p:spPr>
          <a:xfrm>
            <a:off x="6876155" y="964376"/>
            <a:ext cx="5130139" cy="1569660"/>
          </a:xfrm>
          <a:prstGeom prst="rect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Infant classes are brought by their teacher via this door to the Infant Gate and are dismissed one by one to a parent or designated adult.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26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0C7B58-6D58-43E5-BBDB-27205CDAB0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17643"/>
          <a:stretch/>
        </p:blipFill>
        <p:spPr bwMode="auto">
          <a:xfrm>
            <a:off x="20" y="3484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Astro Turf pitches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14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3EE39-5C9E-418D-9BFC-FDC9C7780AE4}"/>
              </a:ext>
            </a:extLst>
          </p:cNvPr>
          <p:cNvSpPr txBox="1"/>
          <p:nvPr/>
        </p:nvSpPr>
        <p:spPr>
          <a:xfrm>
            <a:off x="6761925" y="136525"/>
            <a:ext cx="5130139" cy="2585323"/>
          </a:xfrm>
          <a:prstGeom prst="rect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Infant classes have play time on the Astro Turf pitches.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They play outside twice a day – at 10.40 am and 12.30 pm, weather permitting.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64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9DAAA37-E1A4-492F-A0F3-00996F5BB7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39272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Our PE Hall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15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27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8C66CC7-19D8-4B79-9CD2-17140D7EE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6" b="6915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Our Library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16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16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1935" y="1003756"/>
            <a:ext cx="4065084" cy="700842"/>
          </a:xfrm>
        </p:spPr>
        <p:txBody>
          <a:bodyPr/>
          <a:lstStyle/>
          <a:p>
            <a:r>
              <a:rPr lang="en-US">
                <a:latin typeface="Aharoni"/>
                <a:cs typeface="Aharoni"/>
              </a:rPr>
              <a:t>Starting School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71" y="5680871"/>
            <a:ext cx="3790143" cy="1260156"/>
          </a:xfrm>
        </p:spPr>
        <p:txBody>
          <a:bodyPr/>
          <a:lstStyle/>
          <a:p>
            <a:r>
              <a:rPr lang="en-US" dirty="0">
                <a:latin typeface="Aharoni"/>
                <a:cs typeface="Aharoni"/>
              </a:rPr>
              <a:t>Welcome to</a:t>
            </a:r>
          </a:p>
          <a:p>
            <a:r>
              <a:rPr lang="en-US" sz="2000" dirty="0" err="1">
                <a:latin typeface="Aharoni"/>
                <a:cs typeface="Aharoni"/>
              </a:rPr>
              <a:t>Scoil</a:t>
            </a:r>
            <a:r>
              <a:rPr lang="en-US" sz="2000" dirty="0">
                <a:latin typeface="Aharoni"/>
                <a:cs typeface="Aharoni"/>
              </a:rPr>
              <a:t> </a:t>
            </a:r>
            <a:r>
              <a:rPr lang="en-US" sz="2000" dirty="0" err="1">
                <a:latin typeface="Aharoni"/>
                <a:cs typeface="Aharoni"/>
              </a:rPr>
              <a:t>Bhríde</a:t>
            </a:r>
            <a:r>
              <a:rPr lang="en-US" sz="2000" dirty="0">
                <a:latin typeface="Aharoni"/>
                <a:cs typeface="Aharoni"/>
              </a:rPr>
              <a:t> </a:t>
            </a:r>
            <a:r>
              <a:rPr lang="en-US" sz="2000" dirty="0" err="1">
                <a:latin typeface="Aharoni"/>
                <a:cs typeface="Aharoni"/>
              </a:rPr>
              <a:t>Cailíní</a:t>
            </a:r>
            <a:endParaRPr lang="en-US" sz="2000" dirty="0">
              <a:latin typeface="Aharoni"/>
              <a:cs typeface="Aharoni"/>
            </a:endParaRPr>
          </a:p>
          <a:p>
            <a:endParaRPr lang="en-US" dirty="0">
              <a:latin typeface="Aharoni"/>
              <a:cs typeface="Aharon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Placeholder 5" descr="A kitchen area with a building in the background&#10;&#10;Description automatically generated">
            <a:extLst>
              <a:ext uri="{FF2B5EF4-FFF2-40B4-BE49-F238E27FC236}">
                <a16:creationId xmlns:a16="http://schemas.microsoft.com/office/drawing/2014/main" id="{D2722D6F-CE56-4DDA-9EDC-A91DB6A658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87" b="4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90CD8-1EE6-4DBB-90F9-32B84DC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0E214-0FFA-46B8-8DDE-64830E67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132409" y="806636"/>
            <a:ext cx="4720053" cy="1325563"/>
          </a:xfrm>
        </p:spPr>
        <p:txBody>
          <a:bodyPr anchor="ctr">
            <a:normAutofit/>
          </a:bodyPr>
          <a:lstStyle/>
          <a:p>
            <a:r>
              <a:rPr lang="en-GB">
                <a:latin typeface="Aharoni"/>
                <a:cs typeface="Aharoni"/>
              </a:rPr>
              <a:t>Smooth Transition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6421A64-1391-403E-BC39-9FC34BC4F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217356"/>
              </p:ext>
            </p:extLst>
          </p:nvPr>
        </p:nvGraphicFramePr>
        <p:xfrm>
          <a:off x="2490600" y="1984282"/>
          <a:ext cx="6172200" cy="433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82FA01A-2900-4046-9BE8-36FFE19E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28386"/>
            <a:ext cx="3758052" cy="9121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396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DCA64-5F96-4566-A80D-77E76D9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Welcome to</a:t>
            </a:r>
            <a:endParaRPr lang="en-US" sz="400" b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 err="1"/>
              <a:t>Scoil</a:t>
            </a:r>
            <a:r>
              <a:rPr lang="en-US" sz="400"/>
              <a:t> </a:t>
            </a:r>
            <a:r>
              <a:rPr lang="en-US" sz="400" err="1"/>
              <a:t>Bhríde</a:t>
            </a:r>
            <a:r>
              <a:rPr lang="en-US" sz="400"/>
              <a:t> </a:t>
            </a:r>
            <a:r>
              <a:rPr lang="en-US" sz="400" err="1"/>
              <a:t>Cailíní</a:t>
            </a:r>
            <a:endParaRPr lang="en-US" sz="400" b="0" err="1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 b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90CD8-1EE6-4DBB-90F9-32B84DC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0E214-0FFA-46B8-8DDE-64830E67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9153" y="403796"/>
            <a:ext cx="4877294" cy="1351838"/>
          </a:xfrm>
        </p:spPr>
        <p:txBody>
          <a:bodyPr anchor="ctr">
            <a:normAutofit/>
          </a:bodyPr>
          <a:lstStyle/>
          <a:p>
            <a:r>
              <a:rPr lang="en-GB">
                <a:latin typeface="Aharoni"/>
                <a:cs typeface="Aharoni"/>
              </a:rPr>
              <a:t>Role of the parents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EF51D8E-7803-47B3-8171-F026E0317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707325"/>
              </p:ext>
            </p:extLst>
          </p:nvPr>
        </p:nvGraphicFramePr>
        <p:xfrm>
          <a:off x="911225" y="1825625"/>
          <a:ext cx="10442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20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2139" y="924798"/>
            <a:ext cx="5154906" cy="734415"/>
          </a:xfrm>
        </p:spPr>
        <p:txBody>
          <a:bodyPr>
            <a:noAutofit/>
          </a:bodyPr>
          <a:lstStyle/>
          <a:p>
            <a:r>
              <a:rPr lang="en-US" sz="3200">
                <a:latin typeface="Aharoni"/>
                <a:cs typeface="Aharoni"/>
              </a:rPr>
              <a:t>Purpose of Presentation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3414261"/>
          </a:xfrm>
        </p:spPr>
        <p:txBody>
          <a:bodyPr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400" b="0" dirty="0">
                <a:ea typeface="+mn-lt"/>
                <a:cs typeface="+mn-lt"/>
              </a:rPr>
              <a:t>To welcome parents to our school community.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ea typeface="+mn-lt"/>
                <a:cs typeface="+mn-lt"/>
              </a:rPr>
              <a:t>To </a:t>
            </a:r>
            <a:r>
              <a:rPr lang="en-US" sz="2400" b="0" dirty="0" err="1">
                <a:ea typeface="+mn-lt"/>
                <a:cs typeface="+mn-lt"/>
              </a:rPr>
              <a:t>familiarise</a:t>
            </a:r>
            <a:r>
              <a:rPr lang="en-US" sz="2400" b="0" dirty="0">
                <a:ea typeface="+mn-lt"/>
                <a:cs typeface="+mn-lt"/>
              </a:rPr>
              <a:t> you with our school.</a:t>
            </a:r>
          </a:p>
          <a:p>
            <a:pPr marL="342900" indent="-342900">
              <a:buChar char="•"/>
            </a:pPr>
            <a:r>
              <a:rPr lang="en-US" sz="2400" b="0" dirty="0">
                <a:ea typeface="+mn-lt"/>
                <a:cs typeface="+mn-lt"/>
              </a:rPr>
              <a:t>To outline general policies and work practices for the class. 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400" b="0" dirty="0">
                <a:ea typeface="+mn-lt"/>
                <a:cs typeface="+mn-lt"/>
              </a:rPr>
              <a:t>To help you get ready for school </a:t>
            </a:r>
            <a:r>
              <a:rPr lang="en-US" sz="2400" b="0">
                <a:ea typeface="+mn-lt"/>
                <a:cs typeface="+mn-lt"/>
              </a:rPr>
              <a:t>in September.</a:t>
            </a:r>
            <a:endParaRPr lang="en-US" sz="24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811" y="6300548"/>
            <a:ext cx="2639323" cy="365125"/>
          </a:xfrm>
        </p:spPr>
        <p:txBody>
          <a:bodyPr/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8" descr="A close up of a street&#10;&#10;Description generated with very high confidence">
            <a:extLst>
              <a:ext uri="{FF2B5EF4-FFF2-40B4-BE49-F238E27FC236}">
                <a16:creationId xmlns:a16="http://schemas.microsoft.com/office/drawing/2014/main" id="{2489F8EF-2E00-4C26-A2A8-76704C41EB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8137" r="18137"/>
          <a:stretch/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DCA64-5F96-4566-A80D-77E76D9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Welcome to</a:t>
            </a:r>
            <a:endParaRPr lang="en-US" sz="400" b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 err="1"/>
              <a:t>Scoil</a:t>
            </a:r>
            <a:r>
              <a:rPr lang="en-US" sz="400"/>
              <a:t> </a:t>
            </a:r>
            <a:r>
              <a:rPr lang="en-US" sz="400" err="1"/>
              <a:t>Bhríde</a:t>
            </a:r>
            <a:r>
              <a:rPr lang="en-US" sz="400"/>
              <a:t> </a:t>
            </a:r>
            <a:r>
              <a:rPr lang="en-US" sz="400" err="1"/>
              <a:t>Cailíní</a:t>
            </a:r>
            <a:endParaRPr lang="en-US" sz="400" b="0" err="1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 b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90CD8-1EE6-4DBB-90F9-32B84DC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0E214-0FFA-46B8-8DDE-64830E67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344" y="303497"/>
            <a:ext cx="4798466" cy="1351838"/>
          </a:xfrm>
        </p:spPr>
        <p:txBody>
          <a:bodyPr anchor="ctr">
            <a:normAutofit/>
          </a:bodyPr>
          <a:lstStyle/>
          <a:p>
            <a:r>
              <a:rPr lang="en-GB">
                <a:latin typeface="Aharoni"/>
                <a:cs typeface="Aharoni"/>
              </a:rPr>
              <a:t>Role of the school</a:t>
            </a:r>
            <a:endParaRPr lang="en-US">
              <a:latin typeface="Aharoni"/>
              <a:cs typeface="Aharoni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2BC3382-6C4D-4561-9CB9-D94CF45AD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17991"/>
              </p:ext>
            </p:extLst>
          </p:nvPr>
        </p:nvGraphicFramePr>
        <p:xfrm>
          <a:off x="911225" y="1825625"/>
          <a:ext cx="10442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05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DA72-7B57-4BFE-A450-FD67D646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4F2499-E63E-430A-89A4-85C1C2DF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/>
                <a:cs typeface="Aharoni"/>
              </a:rPr>
              <a:t>Communication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E3443-E605-4577-BDB0-D716817A8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00" y="2340882"/>
            <a:ext cx="5181600" cy="3976085"/>
          </a:xfrm>
        </p:spPr>
        <p:txBody>
          <a:bodyPr/>
          <a:lstStyle/>
          <a:p>
            <a:r>
              <a:rPr lang="en-GB" b="1" dirty="0"/>
              <a:t>We use Aladdin Connect to communicate with parents.</a:t>
            </a:r>
          </a:p>
          <a:p>
            <a:r>
              <a:rPr lang="en-GB" b="1" dirty="0"/>
              <a:t>We also send texts to parents. </a:t>
            </a:r>
          </a:p>
          <a:p>
            <a:r>
              <a:rPr lang="en-GB" b="1" dirty="0"/>
              <a:t>Paper notes will be sent home sometimes.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36647-7074-42A7-AD3E-F43C3A430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Aladdin App | Powerstown Educate Together National School ...">
            <a:extLst>
              <a:ext uri="{FF2B5EF4-FFF2-40B4-BE49-F238E27FC236}">
                <a16:creationId xmlns:a16="http://schemas.microsoft.com/office/drawing/2014/main" id="{802D699F-D1E0-40E8-AFE8-001220BE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19" y="1258899"/>
            <a:ext cx="5778852" cy="43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59D3718-D077-49AC-8DD3-764D7560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28386"/>
            <a:ext cx="3758052" cy="9121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050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057FB-F779-482F-BBB7-2D84E175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40C3E-51A1-474A-A80D-B75FECAE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haroni"/>
                <a:cs typeface="Aharoni"/>
              </a:rPr>
              <a:t>Getting ready…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1B42A9-F9A0-4DA0-8FF6-D5F3CC12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43" y="1778561"/>
            <a:ext cx="7381687" cy="3893886"/>
          </a:xfrm>
          <a:solidFill>
            <a:schemeClr val="bg1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Develop fine motor skills – Lots of playdough, jigsaws and Lego.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Drawing and colouring pictures (using crayons/pencils).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Revise the alphabet, numbers, colours, nursery rhymes or any learning covered in preschool (if applicable).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6E13C02-0AD2-4884-85E5-11210CEB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28386"/>
            <a:ext cx="3758052" cy="912176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Aharoni"/>
                <a:cs typeface="Aharoni"/>
              </a:rPr>
              <a:t>Welcome to</a:t>
            </a:r>
            <a:endParaRPr lang="en-US" sz="1800" b="0">
              <a:ea typeface="+mj-lt"/>
              <a:cs typeface="+mj-lt"/>
            </a:endParaRPr>
          </a:p>
          <a:p>
            <a:r>
              <a:rPr lang="en-US" sz="1800">
                <a:latin typeface="Aharoni"/>
                <a:cs typeface="Aharoni"/>
              </a:rPr>
              <a:t>Scoil Bhríde Cailíní</a:t>
            </a:r>
            <a:endParaRPr lang="en-US" sz="1800" b="0">
              <a:ea typeface="+mj-lt"/>
              <a:cs typeface="+mj-lt"/>
            </a:endParaRPr>
          </a:p>
          <a:p>
            <a:endParaRPr lang="en-US" sz="1800" b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10" name="Picture 9" descr="Pencil Crayons on a blue background">
            <a:extLst>
              <a:ext uri="{FF2B5EF4-FFF2-40B4-BE49-F238E27FC236}">
                <a16:creationId xmlns:a16="http://schemas.microsoft.com/office/drawing/2014/main" id="{3333A216-0DBC-4DC5-9BA6-FBDB831C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1"/>
          <a:stretch/>
        </p:blipFill>
        <p:spPr>
          <a:xfrm>
            <a:off x="8207442" y="1840010"/>
            <a:ext cx="2815151" cy="1588990"/>
          </a:xfrm>
          <a:prstGeom prst="rect">
            <a:avLst/>
          </a:prstGeom>
        </p:spPr>
      </p:pic>
      <p:pic>
        <p:nvPicPr>
          <p:cNvPr id="12" name="Picture 11" descr="Toy plastic numbers">
            <a:extLst>
              <a:ext uri="{FF2B5EF4-FFF2-40B4-BE49-F238E27FC236}">
                <a16:creationId xmlns:a16="http://schemas.microsoft.com/office/drawing/2014/main" id="{86D801AA-27FA-4CD6-935B-F88B20D23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442" y="3640663"/>
            <a:ext cx="2815151" cy="1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1FE6A-ECC7-4C7B-A418-7043FBCB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DA14A-CCD8-4211-8666-9D8D491C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86020" y="262635"/>
            <a:ext cx="4391191" cy="1325563"/>
          </a:xfrm>
        </p:spPr>
        <p:txBody>
          <a:bodyPr/>
          <a:lstStyle/>
          <a:p>
            <a:r>
              <a:rPr lang="en-GB" dirty="0">
                <a:latin typeface="Aharoni"/>
                <a:cs typeface="Aharoni"/>
              </a:rPr>
              <a:t>Encourage independence: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67D48-EEDE-4F4B-8FCD-64E09494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37" y="1850834"/>
            <a:ext cx="1062254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800" b="1" u="sng" dirty="0"/>
              <a:t>Key skills to practise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Putting on and taking off jumper, coat, (for winter: hat, scarf, gloves etc.)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Putting on shoes (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velcro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 instead of laces is advisable)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Opening and closing lunch box and bottle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Zipping and putting on school bag 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0000"/>
                </a:solidFill>
              </a:rPr>
              <a:t>Using the toilet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0000"/>
                </a:solidFill>
              </a:rPr>
              <a:t>Washing hands with soap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8" name="Graphic 7" descr="Lunch Box">
            <a:extLst>
              <a:ext uri="{FF2B5EF4-FFF2-40B4-BE49-F238E27FC236}">
                <a16:creationId xmlns:a16="http://schemas.microsoft.com/office/drawing/2014/main" id="{6E8B8966-4BAD-4AE5-B898-25E7CCCF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134" y="3575365"/>
            <a:ext cx="503329" cy="503329"/>
          </a:xfrm>
          <a:prstGeom prst="rect">
            <a:avLst/>
          </a:prstGeom>
        </p:spPr>
      </p:pic>
      <p:pic>
        <p:nvPicPr>
          <p:cNvPr id="10" name="Graphic 9" descr="Backpack">
            <a:extLst>
              <a:ext uri="{FF2B5EF4-FFF2-40B4-BE49-F238E27FC236}">
                <a16:creationId xmlns:a16="http://schemas.microsoft.com/office/drawing/2014/main" id="{7E9D0BF5-7B03-47F5-9568-59E7B5E6B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93" y="4292433"/>
            <a:ext cx="403225" cy="403225"/>
          </a:xfrm>
          <a:prstGeom prst="rect">
            <a:avLst/>
          </a:prstGeom>
        </p:spPr>
      </p:pic>
      <p:pic>
        <p:nvPicPr>
          <p:cNvPr id="14" name="Graphic 13" descr="Boot">
            <a:extLst>
              <a:ext uri="{FF2B5EF4-FFF2-40B4-BE49-F238E27FC236}">
                <a16:creationId xmlns:a16="http://schemas.microsoft.com/office/drawing/2014/main" id="{645E38C0-C985-4BA4-BD6B-CFC2F4E72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116" y="2947835"/>
            <a:ext cx="450149" cy="450149"/>
          </a:xfrm>
          <a:prstGeom prst="rect">
            <a:avLst/>
          </a:prstGeom>
        </p:spPr>
      </p:pic>
      <p:pic>
        <p:nvPicPr>
          <p:cNvPr id="18" name="Graphic 17" descr="Zipper">
            <a:extLst>
              <a:ext uri="{FF2B5EF4-FFF2-40B4-BE49-F238E27FC236}">
                <a16:creationId xmlns:a16="http://schemas.microsoft.com/office/drawing/2014/main" id="{E4238155-6173-4103-B922-FB072D8E1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237" y="2340710"/>
            <a:ext cx="463762" cy="463762"/>
          </a:xfrm>
          <a:prstGeom prst="rect">
            <a:avLst/>
          </a:prstGeom>
        </p:spPr>
      </p:pic>
      <p:pic>
        <p:nvPicPr>
          <p:cNvPr id="20" name="Graphic 19" descr="Clapping hands">
            <a:extLst>
              <a:ext uri="{FF2B5EF4-FFF2-40B4-BE49-F238E27FC236}">
                <a16:creationId xmlns:a16="http://schemas.microsoft.com/office/drawing/2014/main" id="{AABEC76F-0737-4B86-A7D4-9BE4A7C3C5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479" y="5530095"/>
            <a:ext cx="568382" cy="568382"/>
          </a:xfrm>
          <a:prstGeom prst="rect">
            <a:avLst/>
          </a:prstGeom>
        </p:spPr>
      </p:pic>
      <p:pic>
        <p:nvPicPr>
          <p:cNvPr id="22" name="Graphic 21" descr="Toilet">
            <a:extLst>
              <a:ext uri="{FF2B5EF4-FFF2-40B4-BE49-F238E27FC236}">
                <a16:creationId xmlns:a16="http://schemas.microsoft.com/office/drawing/2014/main" id="{D14052BE-3127-4BFD-8842-8F84A69D5B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6821" y="4903472"/>
            <a:ext cx="450149" cy="4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9450B-E110-492A-9854-60ECE72D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E88537-8E29-4433-8D6D-59605A8B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haroni"/>
                <a:cs typeface="Aharoni"/>
              </a:rPr>
              <a:t>School Uniform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D7AD1-CAC7-4784-8437-6C82B74AB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22758"/>
            <a:ext cx="6929488" cy="42111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Our school uniforms are available to purchase in Leddy Uniforms, Blanchardstown Village or Happy Events in Blanchardstown Centre. </a:t>
            </a:r>
            <a:endParaRPr lang="en-GB" sz="2000" dirty="0">
              <a:ea typeface="+mn-lt"/>
              <a:cs typeface="+mn-lt"/>
            </a:endParaRPr>
          </a:p>
          <a:p>
            <a:r>
              <a:rPr lang="en-GB" sz="2000" b="1" u="sng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Full school uniform 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–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navy cardigan/jumper, light blue shirt, grey pinafore/skirt/trousers, navy tie with blue stripe, comfortable black shoes.</a:t>
            </a:r>
            <a:endParaRPr lang="en-GB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000" b="1" u="sng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School Tracksuit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or plain navy tracksuit , pale blue polo shirt and runners.</a:t>
            </a:r>
          </a:p>
          <a:p>
            <a:r>
              <a:rPr lang="en-IE" sz="2000" b="1" dirty="0">
                <a:solidFill>
                  <a:schemeClr val="accent4">
                    <a:lumMod val="50000"/>
                  </a:schemeClr>
                </a:solidFill>
              </a:rPr>
              <a:t>Sew-on school crests are also available in Happy Events, or Leddy Uniforms. </a:t>
            </a:r>
            <a:endParaRPr lang="en-GB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Uniforms </a:t>
            </a:r>
            <a:r>
              <a:rPr lang="en-GB" sz="2000" b="1" u="sng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must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 be worn everyday and tracksuit on P.E. days.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Please label every item of clothing.</a:t>
            </a:r>
          </a:p>
          <a:p>
            <a:endParaRPr lang="en-GB" sz="18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1800" dirty="0"/>
          </a:p>
        </p:txBody>
      </p:sp>
      <p:pic>
        <p:nvPicPr>
          <p:cNvPr id="7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AC70B6A8-8E14-4C71-BB50-B1925C463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384" t="22223" r="24085" b="693"/>
          <a:stretch/>
        </p:blipFill>
        <p:spPr>
          <a:xfrm>
            <a:off x="8182465" y="1527141"/>
            <a:ext cx="2884603" cy="3591614"/>
          </a:xfr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6EF4ACD-ECBB-4D08-BD0D-C50CAFF8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28386"/>
            <a:ext cx="3758052" cy="9121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617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1C9EB-4B8C-45E1-96B3-AF4FCD32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EC77EE-21AA-4656-90FE-489D5157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haroni"/>
                <a:cs typeface="Aharoni"/>
              </a:rPr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F9AFCA-FAFA-497D-919F-9D1CAA6A1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624" y="1827170"/>
            <a:ext cx="5181600" cy="397608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School bag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-should be big enough to fit an A4 size book and lunch.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Book list will be sent out by June.</a:t>
            </a:r>
            <a:endParaRPr lang="en-US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Books to be paid for online by </a:t>
            </a:r>
            <a:r>
              <a:rPr lang="en-GB" b="1" dirty="0">
                <a:solidFill>
                  <a:srgbClr val="000000"/>
                </a:solidFill>
                <a:ea typeface="+mn-lt"/>
                <a:cs typeface="+mn-lt"/>
              </a:rPr>
              <a:t>June 23</a:t>
            </a:r>
            <a:r>
              <a:rPr lang="en-GB" b="1" baseline="30000" dirty="0">
                <a:solidFill>
                  <a:srgbClr val="000000"/>
                </a:solidFill>
                <a:ea typeface="+mn-lt"/>
                <a:cs typeface="+mn-lt"/>
              </a:rPr>
              <a:t>rd</a:t>
            </a:r>
            <a:r>
              <a:rPr lang="en-GB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dirty="0">
                <a:solidFill>
                  <a:srgbClr val="000000"/>
                </a:solidFill>
                <a:ea typeface="+mn-lt"/>
                <a:cs typeface="+mn-lt"/>
              </a:rPr>
              <a:t>and books will be available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for you in September.</a:t>
            </a:r>
            <a:endParaRPr lang="en-US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School will have materials -pencils, crayons etc.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No need for pencil case.</a:t>
            </a:r>
          </a:p>
          <a:p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300" b="1" dirty="0">
                <a:solidFill>
                  <a:schemeClr val="accent4">
                    <a:lumMod val="50000"/>
                  </a:schemeClr>
                </a:solidFill>
              </a:rPr>
              <a:t>Please label all items clearly.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9D508-F017-4BE3-BFE7-5B066296D1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Healthy Eating Policy in school. 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Lunch box – </a:t>
            </a:r>
            <a:r>
              <a:rPr lang="en-GB" sz="2400" dirty="0">
                <a:solidFill>
                  <a:srgbClr val="000000"/>
                </a:solidFill>
              </a:rPr>
              <a:t>practise opening and closing fully.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Reusable water bottle – </a:t>
            </a:r>
            <a:r>
              <a:rPr lang="en-GB" sz="2400" dirty="0">
                <a:solidFill>
                  <a:srgbClr val="000000"/>
                </a:solidFill>
              </a:rPr>
              <a:t>practise opening and closing properly</a:t>
            </a:r>
            <a:r>
              <a:rPr lang="en-GB" sz="2400" b="1" dirty="0">
                <a:solidFill>
                  <a:srgbClr val="000000"/>
                </a:solidFill>
              </a:rPr>
              <a:t>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School no waste policy – all rubbish will go home in lunch box</a:t>
            </a:r>
            <a:r>
              <a:rPr lang="en-GB" sz="2400" b="1" dirty="0"/>
              <a:t>.</a:t>
            </a:r>
          </a:p>
          <a:p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2424156-F9A7-4937-BE00-F401F05BE3FE}"/>
              </a:ext>
            </a:extLst>
          </p:cNvPr>
          <p:cNvSpPr txBox="1">
            <a:spLocks/>
          </p:cNvSpPr>
          <p:nvPr/>
        </p:nvSpPr>
        <p:spPr>
          <a:xfrm>
            <a:off x="911225" y="6128386"/>
            <a:ext cx="3758052" cy="9121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533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7CBF95-1A42-4485-AC0C-6C5037A1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00"/>
              <a:t>Welcome to</a:t>
            </a:r>
            <a:endParaRPr lang="en-US" sz="900" b="0"/>
          </a:p>
          <a:p>
            <a:pPr>
              <a:lnSpc>
                <a:spcPct val="90000"/>
              </a:lnSpc>
            </a:pPr>
            <a:r>
              <a:rPr lang="en-US" sz="900"/>
              <a:t>Scoil Bhríde Cailíní</a:t>
            </a:r>
            <a:endParaRPr lang="en-US" sz="900" b="0"/>
          </a:p>
          <a:p>
            <a:pPr>
              <a:lnSpc>
                <a:spcPct val="90000"/>
              </a:lnSpc>
            </a:pPr>
            <a:endParaRPr lang="en-US" sz="900" b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5EDE6-31B9-4FB4-ACE1-1F96A50E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B1099-0DFA-405D-881A-F642F47E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haroni"/>
                <a:cs typeface="Aharoni"/>
              </a:rPr>
              <a:t>Primary Curriculum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81B6F70-A71D-44E4-A47E-D296E2736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58114"/>
              </p:ext>
            </p:extLst>
          </p:nvPr>
        </p:nvGraphicFramePr>
        <p:xfrm>
          <a:off x="911225" y="1825625"/>
          <a:ext cx="10442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76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09896" y="854654"/>
            <a:ext cx="4189311" cy="1061509"/>
          </a:xfrm>
        </p:spPr>
        <p:txBody>
          <a:bodyPr>
            <a:normAutofit/>
          </a:bodyPr>
          <a:lstStyle/>
          <a:p>
            <a:r>
              <a:rPr lang="en-US" sz="4400">
                <a:latin typeface="Aharoni"/>
                <a:cs typeface="Aharoni"/>
              </a:rPr>
              <a:t>School 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3452" y="1011059"/>
            <a:ext cx="5496074" cy="2414611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>
            <a:normAutofit fontScale="77500" lnSpcReduction="20000"/>
          </a:bodyPr>
          <a:lstStyle/>
          <a:p>
            <a:pPr algn="ctr"/>
            <a:r>
              <a:rPr lang="en-US" sz="3200" b="0" dirty="0"/>
              <a:t>Normal school day for infants</a:t>
            </a:r>
            <a:endParaRPr lang="en-US" dirty="0"/>
          </a:p>
          <a:p>
            <a:pPr algn="ctr"/>
            <a:r>
              <a:rPr lang="en-US" sz="3200" b="0" dirty="0"/>
              <a:t>8:50am – 1:30pm</a:t>
            </a:r>
          </a:p>
          <a:p>
            <a:endParaRPr lang="en-US" sz="2600" b="0" dirty="0"/>
          </a:p>
          <a:p>
            <a:r>
              <a:rPr lang="en-US" sz="2600" b="0" dirty="0"/>
              <a:t>In September we start with a shorter day and then gradually phase in the longer day. </a:t>
            </a:r>
          </a:p>
          <a:p>
            <a:r>
              <a:rPr lang="en-US" sz="2600" b="0" dirty="0"/>
              <a:t>You will already have received exact details of this in your child’s starter pack.</a:t>
            </a:r>
          </a:p>
          <a:p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27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070FEC0-E80B-4CBA-B87D-710A84F06A18}"/>
              </a:ext>
            </a:extLst>
          </p:cNvPr>
          <p:cNvSpPr txBox="1">
            <a:spLocks/>
          </p:cNvSpPr>
          <p:nvPr/>
        </p:nvSpPr>
        <p:spPr>
          <a:xfrm>
            <a:off x="565891" y="3793513"/>
            <a:ext cx="10488487" cy="16788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80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will keep you updated via Aladdin, should we receive any updates or guidelines from the DES over the summer months.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8B12B6-7DF5-40F3-8D73-8259FDB3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Typical 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F2D4F-0404-4862-836E-266CD49C6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940" y="1364732"/>
            <a:ext cx="7498404" cy="58390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This is an example of what a day in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Junior Infants might look like…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8:50am: Line up in yard and walk into class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           </a:t>
            </a:r>
            <a:r>
              <a:rPr lang="en-US" sz="2400" b="1" dirty="0" err="1">
                <a:solidFill>
                  <a:srgbClr val="000000"/>
                </a:solidFill>
              </a:rPr>
              <a:t>Aistear</a:t>
            </a:r>
            <a:r>
              <a:rPr lang="en-US" sz="2400" b="1" dirty="0">
                <a:solidFill>
                  <a:srgbClr val="000000"/>
                </a:solidFill>
              </a:rPr>
              <a:t> (structured play), classes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10:40am: Morning snack and break (yard)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11:00am: Classes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12:20pm: Lunchtime, then break (yard)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12.50pm: Afternoon activity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1:30pm: Home time!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99BAB-237C-4F7C-9950-A3AD4CE3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6" r="-3" b="21286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9631571-7545-45C2-A382-FF7BECC38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095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EED6D-EF74-473A-9418-E7B820A4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FAE74-C695-437C-B6CB-E3C21E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28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850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44607" y="374401"/>
            <a:ext cx="4955967" cy="1359158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Aharoni"/>
                <a:cs typeface="Aharoni"/>
              </a:rPr>
              <a:t>Home Time Procedure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29CE390-F34F-4020-9D72-6BCEECB40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haroni"/>
                <a:cs typeface="Aharoni"/>
              </a:rPr>
              <a:t>At home time, parents wait outside the gate for their child's class to come to the gate with the teacher.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Classes come to the gate in line and teachers release children one-by-one to parents.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If you wish to speak with the class teacher, please wait until after all children are released and the teacher is free to speak with you.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If a different family member or child minder will be collecting your daughter, the school needs to be informed of this in advance.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8" descr="A picture containing building, room, empty, street&#10;&#10;Description generated with very high confidence">
            <a:extLst>
              <a:ext uri="{FF2B5EF4-FFF2-40B4-BE49-F238E27FC236}">
                <a16:creationId xmlns:a16="http://schemas.microsoft.com/office/drawing/2014/main" id="{F7128524-1851-4947-B624-6076ACE5D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1858" b="33745"/>
          <a:stretch/>
        </p:blipFill>
        <p:spPr>
          <a:xfrm>
            <a:off x="259471" y="2030484"/>
            <a:ext cx="5526866" cy="3494827"/>
          </a:xfr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7DC1BAF-C99C-4246-960C-9A53AFB4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128386"/>
            <a:ext cx="3758052" cy="9121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689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44506-C9B6-4741-9BF2-635715EF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E7C0E1-F976-4C48-A7CE-9B52E6AA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39293" y="514747"/>
            <a:ext cx="4391191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haroni"/>
                <a:cs typeface="Aharoni"/>
              </a:rPr>
              <a:t>Key staff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860EB4-EC61-446A-8ACB-AD8F32BB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b="1" dirty="0"/>
              <a:t>Principal - </a:t>
            </a:r>
            <a:r>
              <a:rPr lang="en-GB" sz="4400" dirty="0"/>
              <a:t>Paula Dargan</a:t>
            </a:r>
          </a:p>
          <a:p>
            <a:pPr marL="0" indent="0" algn="ctr">
              <a:buNone/>
            </a:pPr>
            <a:r>
              <a:rPr lang="en-GB" sz="4400" b="1" dirty="0"/>
              <a:t>Assistant Principal – </a:t>
            </a:r>
            <a:r>
              <a:rPr lang="en-GB" sz="4400" dirty="0"/>
              <a:t>Anne McKeon</a:t>
            </a:r>
          </a:p>
          <a:p>
            <a:pPr marL="0" indent="0" algn="ctr">
              <a:buNone/>
            </a:pPr>
            <a:r>
              <a:rPr lang="en-GB" sz="4400" b="1" dirty="0"/>
              <a:t>Secretary – </a:t>
            </a:r>
            <a:r>
              <a:rPr lang="en-GB" sz="4400" dirty="0"/>
              <a:t>Maeve </a:t>
            </a:r>
            <a:r>
              <a:rPr lang="en-GB" sz="4400" dirty="0" err="1"/>
              <a:t>Rispin</a:t>
            </a:r>
            <a:endParaRPr lang="en-GB" sz="4400" dirty="0"/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8CA065C-4ED4-406C-8E02-C4BA3CEE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811" y="6300548"/>
            <a:ext cx="2639323" cy="365125"/>
          </a:xfrm>
        </p:spPr>
        <p:txBody>
          <a:bodyPr/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E089C-1072-49FB-A005-9D2B653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30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6BFB31-BC9C-4C16-B6F8-027E3CA8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haroni"/>
                <a:cs typeface="Aharoni"/>
              </a:rPr>
              <a:t>Afterschool Activities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E175C3E-E8A2-4E65-8A1E-745B1EFC4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8877"/>
            <a:ext cx="5181600" cy="3676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Afterschool Childcare (on site)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Little Stars Creche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64CC455-14A1-42A2-AD84-E7BE0DE4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98876"/>
            <a:ext cx="5181600" cy="39760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Afterschool activities for infants</a:t>
            </a:r>
          </a:p>
          <a:p>
            <a:pPr marL="457200" indent="-45720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Irish dancing classes</a:t>
            </a:r>
          </a:p>
          <a:p>
            <a:pPr marL="457200" indent="-457200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Afterschool for older children</a:t>
            </a:r>
          </a:p>
          <a:p>
            <a:pPr marL="457200" indent="-45720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Irish dancing classes</a:t>
            </a:r>
          </a:p>
          <a:p>
            <a:pPr marL="457200" indent="-45720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Gaelic football/Camogie</a:t>
            </a:r>
          </a:p>
          <a:p>
            <a:pPr marL="457200" indent="-457200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Basketball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Athletics</a:t>
            </a:r>
          </a:p>
          <a:p>
            <a:pPr marL="457200" indent="-45720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Tin Whistle</a:t>
            </a:r>
          </a:p>
          <a:p>
            <a:pPr marL="457200" indent="-457200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81C6604-A1F7-42F3-9300-2130978F1E09}"/>
              </a:ext>
            </a:extLst>
          </p:cNvPr>
          <p:cNvSpPr txBox="1">
            <a:spLocks/>
          </p:cNvSpPr>
          <p:nvPr/>
        </p:nvSpPr>
        <p:spPr>
          <a:xfrm>
            <a:off x="911225" y="6128386"/>
            <a:ext cx="3758052" cy="9121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550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4E44418-FA29-478B-A4A1-5118131A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31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Aharoni"/>
                <a:cs typeface="Aharoni"/>
              </a:rPr>
              <a:t>Thank You</a:t>
            </a:r>
            <a:endParaRPr lang="ru-RU" sz="5400" dirty="0">
              <a:cs typeface="Aharoni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18E81EC-501F-403A-9488-00AE69AB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8468" y="2718277"/>
            <a:ext cx="4701907" cy="15141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4000" dirty="0"/>
              <a:t>We can't wait to meet you in September!</a:t>
            </a:r>
          </a:p>
          <a:p>
            <a:pPr algn="ctr"/>
            <a:r>
              <a:rPr lang="en-US" sz="4000" dirty="0"/>
              <a:t>Enjoy the summer.</a:t>
            </a:r>
          </a:p>
          <a:p>
            <a:pPr algn="ctr"/>
            <a:r>
              <a:rPr lang="en-US" sz="4000" dirty="0"/>
              <a:t> </a:t>
            </a:r>
            <a:r>
              <a:rPr lang="en-US" sz="4000" dirty="0" err="1"/>
              <a:t>Slán</a:t>
            </a:r>
            <a:r>
              <a:rPr lang="en-US" sz="4000" dirty="0"/>
              <a:t> go </a:t>
            </a:r>
            <a:r>
              <a:rPr lang="en-US" sz="4000" dirty="0" err="1"/>
              <a:t>fóill</a:t>
            </a:r>
            <a:r>
              <a:rPr lang="en-US" sz="4000" dirty="0"/>
              <a:t>.</a:t>
            </a:r>
          </a:p>
          <a:p>
            <a:pPr algn="ctr"/>
            <a:r>
              <a:rPr lang="en-US" sz="4000"/>
              <a:t>Paula Dargan </a:t>
            </a:r>
            <a:endParaRPr lang="en-US" sz="40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F1ABF1F-3169-4C9E-A37A-614DC8CC5924}"/>
              </a:ext>
            </a:extLst>
          </p:cNvPr>
          <p:cNvSpPr txBox="1">
            <a:spLocks/>
          </p:cNvSpPr>
          <p:nvPr/>
        </p:nvSpPr>
        <p:spPr>
          <a:xfrm>
            <a:off x="911225" y="6128386"/>
            <a:ext cx="3758052" cy="91217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sz="1800" b="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7" name="Picture Placeholder 6" descr="A sign above a door&#10;&#10;Description automatically generated">
            <a:extLst>
              <a:ext uri="{FF2B5EF4-FFF2-40B4-BE49-F238E27FC236}">
                <a16:creationId xmlns:a16="http://schemas.microsoft.com/office/drawing/2014/main" id="{1574A16F-EAD7-4BD6-847B-8E9DC90CF3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6866" b="16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51FD2-B0EF-43D1-8ADC-02F996DF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628018-97A6-4DD0-9805-502E6359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423" y="321129"/>
            <a:ext cx="4938696" cy="1325563"/>
          </a:xfrm>
        </p:spPr>
        <p:txBody>
          <a:bodyPr/>
          <a:lstStyle/>
          <a:p>
            <a:r>
              <a:rPr lang="en-GB" dirty="0">
                <a:latin typeface="Aharoni"/>
                <a:cs typeface="Aharoni"/>
              </a:rPr>
              <a:t>Our School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D0632-1329-4DD5-A97E-D61DA4A9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401" y="1942690"/>
            <a:ext cx="9993198" cy="39760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rgbClr val="000000"/>
                </a:solidFill>
              </a:rPr>
              <a:t>Scoil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Bhríde</a:t>
            </a:r>
            <a:r>
              <a:rPr lang="en-GB" sz="2400" b="1" dirty="0">
                <a:solidFill>
                  <a:srgbClr val="000000"/>
                </a:solidFill>
              </a:rPr>
              <a:t> is the original parish school of Blanchardstown. It began life in the mid-nineteenth century in what is now the hall of the Community Centre.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In September 2013, we made the move to our new school with its state of the art facilities.</a:t>
            </a:r>
          </a:p>
          <a:p>
            <a:r>
              <a:rPr lang="en-GB" sz="2400" b="1" dirty="0" err="1">
                <a:solidFill>
                  <a:srgbClr val="000000"/>
                </a:solidFill>
              </a:rPr>
              <a:t>Scoil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Bhríde</a:t>
            </a:r>
            <a:r>
              <a:rPr lang="en-GB" sz="2400" b="1" dirty="0">
                <a:solidFill>
                  <a:srgbClr val="000000"/>
                </a:solidFill>
              </a:rPr>
              <a:t> (</a:t>
            </a:r>
            <a:r>
              <a:rPr lang="en-GB" sz="2400" b="1" dirty="0" err="1">
                <a:solidFill>
                  <a:srgbClr val="000000"/>
                </a:solidFill>
              </a:rPr>
              <a:t>Cailíní</a:t>
            </a:r>
            <a:r>
              <a:rPr lang="en-GB" sz="2400" b="1" dirty="0">
                <a:solidFill>
                  <a:srgbClr val="000000"/>
                </a:solidFill>
              </a:rPr>
              <a:t>) is a diverse all girls primary school. At present, we have 1 special class and 14 mainstream classes comprising all levels, from Junior Infants to Sixth Class. 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We have 323 students and 31 staff members.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Our motto is: </a:t>
            </a:r>
            <a:r>
              <a:rPr lang="en-GB" sz="2000" b="1" i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 us treat others as we would like them to treat us.</a:t>
            </a:r>
          </a:p>
          <a:p>
            <a:endParaRPr lang="en-GB" sz="20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DA869442-82C4-415A-8936-9A7D9E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811" y="6300548"/>
            <a:ext cx="2639323" cy="365125"/>
          </a:xfrm>
        </p:spPr>
        <p:txBody>
          <a:bodyPr/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5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51FD2-B0EF-43D1-8ADC-02F996DF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628018-97A6-4DD0-9805-502E6359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423" y="321129"/>
            <a:ext cx="4938696" cy="1325563"/>
          </a:xfrm>
        </p:spPr>
        <p:txBody>
          <a:bodyPr/>
          <a:lstStyle/>
          <a:p>
            <a:r>
              <a:rPr lang="en-GB" dirty="0">
                <a:latin typeface="Aharoni"/>
                <a:cs typeface="Aharoni"/>
              </a:rPr>
              <a:t>Our Mission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D0632-1329-4DD5-A97E-D61DA4A9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401" y="1840448"/>
            <a:ext cx="9993198" cy="428793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promote the fullest possible development of each child as an individual and as a member of society.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promote attitudes and habits related to spiritual fulfilment and to ensure a sound social, moral and religious development.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encourage the child to be self-confident, independent, tolerant, kind and co- operative and to ensure that pupils in </a:t>
            </a:r>
            <a:r>
              <a:rPr lang="en-GB" sz="1600" b="1" dirty="0" err="1">
                <a:solidFill>
                  <a:srgbClr val="000000"/>
                </a:solidFill>
              </a:rPr>
              <a:t>Scoil</a:t>
            </a:r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en-GB" sz="1600" b="1" dirty="0" err="1">
                <a:solidFill>
                  <a:srgbClr val="000000"/>
                </a:solidFill>
              </a:rPr>
              <a:t>Bhríde</a:t>
            </a:r>
            <a:r>
              <a:rPr lang="en-GB" sz="1600" b="1" dirty="0">
                <a:solidFill>
                  <a:srgbClr val="000000"/>
                </a:solidFill>
              </a:rPr>
              <a:t> (</a:t>
            </a:r>
            <a:r>
              <a:rPr lang="en-GB" sz="1600" b="1" dirty="0" err="1">
                <a:solidFill>
                  <a:srgbClr val="000000"/>
                </a:solidFill>
              </a:rPr>
              <a:t>Cailíní</a:t>
            </a:r>
            <a:r>
              <a:rPr lang="en-GB" sz="1600" b="1" dirty="0">
                <a:solidFill>
                  <a:srgbClr val="000000"/>
                </a:solidFill>
              </a:rPr>
              <a:t>) achieve high standards of work and behaviour in a purposeful, quiet and organised manner.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endeavour to ensure a good command of the Irish language and to promote a proper understanding of our Irish culture and nationality so that they may become proud of our rich heritage.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endeavour to ensure that, at a minimum, each child will achieve a competence, appropriate to her ability, in literacy and basic mathematical concepts and operations.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enable pupils to see themselves as members of both their local and global communities by encouraging awareness and understanding of their local environment and the wider world.</a:t>
            </a:r>
          </a:p>
          <a:p>
            <a:pPr lvl="0">
              <a:lnSpc>
                <a:spcPct val="16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To ensure that all activities, policies and programmes are developed and delivered with respect and that a positive celebration of difference is cultivated, always being mindful of the moral, conscientious, religious, linguistic and cultural principles of all within the school community.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DA869442-82C4-415A-8936-9A7D9E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811" y="6300548"/>
            <a:ext cx="2639323" cy="365125"/>
          </a:xfrm>
        </p:spPr>
        <p:txBody>
          <a:bodyPr/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8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51FD2-B0EF-43D1-8ADC-02F996DF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628018-97A6-4DD0-9805-502E6359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423" y="321129"/>
            <a:ext cx="4938696" cy="1325563"/>
          </a:xfrm>
        </p:spPr>
        <p:txBody>
          <a:bodyPr/>
          <a:lstStyle/>
          <a:p>
            <a:r>
              <a:rPr lang="en-GB" dirty="0">
                <a:latin typeface="Aharoni"/>
                <a:cs typeface="Aharoni"/>
              </a:rPr>
              <a:t>Home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D0632-1329-4DD5-A97E-D61DA4A9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811" y="1969739"/>
            <a:ext cx="9993198" cy="397608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At </a:t>
            </a:r>
            <a:r>
              <a:rPr lang="en-GB" b="1" dirty="0" err="1">
                <a:solidFill>
                  <a:srgbClr val="000000"/>
                </a:solidFill>
              </a:rPr>
              <a:t>Scoil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Bhríde</a:t>
            </a:r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b="1" dirty="0" err="1">
                <a:solidFill>
                  <a:srgbClr val="000000"/>
                </a:solidFill>
              </a:rPr>
              <a:t>Cailíní</a:t>
            </a:r>
            <a:r>
              <a:rPr lang="en-GB" b="1" dirty="0">
                <a:solidFill>
                  <a:srgbClr val="000000"/>
                </a:solidFill>
              </a:rPr>
              <a:t>) we are very lucky to have such a rich linguistic environment. Our students can speak more than 40 different languages!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Speaking in your home language is important – it is an integral part of your cultural heritage. It should be cherished and passed on from generation to generation.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We would encourage you to read to your daughter in your own language and to speak to her at home and about school, in this language. 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A strong first language is the foundation for learning other languages (English, Irish).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We aim to develop the children’s awareness of language and to foster interest and curiosity, not only in their own language, but also in the languages of others.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4C7AC2-53DE-43A3-907D-1EBD63C7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" b="92754" l="1806" r="98056">
                        <a14:foregroundMark x1="8750" y1="56522" x2="8750" y2="56522"/>
                        <a14:foregroundMark x1="5972" y1="57246" x2="5972" y2="57246"/>
                        <a14:foregroundMark x1="2361" y1="56522" x2="2361" y2="56522"/>
                        <a14:foregroundMark x1="2222" y1="71739" x2="2222" y2="71739"/>
                        <a14:foregroundMark x1="20278" y1="72101" x2="20278" y2="72101"/>
                        <a14:foregroundMark x1="18056" y1="78623" x2="19444" y2="79710"/>
                        <a14:foregroundMark x1="22361" y1="79348" x2="23611" y2="78986"/>
                        <a14:foregroundMark x1="24722" y1="78623" x2="25139" y2="78261"/>
                        <a14:foregroundMark x1="32500" y1="85870" x2="32500" y2="85870"/>
                        <a14:foregroundMark x1="35556" y1="83696" x2="35972" y2="83696"/>
                        <a14:foregroundMark x1="61111" y1="88768" x2="61111" y2="88768"/>
                        <a14:foregroundMark x1="42778" y1="6159" x2="42778" y2="6159"/>
                        <a14:foregroundMark x1="94444" y1="51812" x2="94444" y2="51812"/>
                        <a14:foregroundMark x1="98194" y1="54348" x2="98194" y2="54348"/>
                        <a14:foregroundMark x1="47778" y1="92754" x2="47778" y2="92754"/>
                        <a14:foregroundMark x1="1806" y1="59058" x2="1806" y2="59058"/>
                        <a14:foregroundMark x1="1944" y1="71014" x2="1944" y2="71014"/>
                        <a14:foregroundMark x1="10278" y1="81522" x2="10278" y2="81522"/>
                        <a14:foregroundMark x1="33611" y1="76449" x2="33611" y2="76449"/>
                        <a14:foregroundMark x1="32917" y1="76812" x2="32917" y2="76812"/>
                        <a14:foregroundMark x1="33750" y1="75725" x2="33750" y2="75725"/>
                        <a14:foregroundMark x1="31111" y1="52899" x2="31111" y2="52899"/>
                        <a14:foregroundMark x1="31250" y1="53261" x2="31250" y2="54348"/>
                        <a14:foregroundMark x1="32917" y1="54710" x2="32917" y2="54710"/>
                        <a14:foregroundMark x1="29583" y1="54710" x2="29583" y2="54710"/>
                        <a14:backgroundMark x1="32917" y1="60870" x2="32917" y2="60870"/>
                        <a14:backgroundMark x1="35139" y1="61594" x2="35139" y2="61594"/>
                        <a14:backgroundMark x1="42361" y1="61594" x2="42361" y2="61594"/>
                        <a14:backgroundMark x1="38056" y1="22826" x2="38056" y2="22826"/>
                        <a14:backgroundMark x1="57639" y1="23188" x2="57639" y2="23188"/>
                        <a14:backgroundMark x1="73611" y1="51087" x2="73611" y2="51087"/>
                        <a14:backgroundMark x1="50000" y1="52536" x2="50000" y2="52536"/>
                        <a14:backgroundMark x1="53611" y1="64493" x2="53611" y2="64493"/>
                        <a14:backgroundMark x1="59861" y1="69928" x2="59861" y2="69928"/>
                        <a14:backgroundMark x1="58056" y1="46739" x2="58056" y2="46739"/>
                        <a14:backgroundMark x1="68194" y1="65942" x2="68194" y2="65942"/>
                        <a14:backgroundMark x1="69306" y1="65580" x2="69306" y2="65580"/>
                        <a14:backgroundMark x1="73750" y1="64855" x2="73750" y2="64855"/>
                        <a14:backgroundMark x1="75000" y1="46377" x2="75000" y2="46377"/>
                        <a14:backgroundMark x1="86528" y1="64493" x2="86528" y2="64493"/>
                        <a14:backgroundMark x1="84028" y1="65217" x2="84028" y2="65217"/>
                        <a14:backgroundMark x1="34861" y1="77174" x2="34861" y2="77174"/>
                        <a14:backgroundMark x1="36944" y1="46014" x2="36944" y2="46014"/>
                        <a14:backgroundMark x1="30278" y1="44928" x2="30278" y2="44928"/>
                        <a14:backgroundMark x1="42222" y1="23551" x2="42222" y2="23551"/>
                        <a14:backgroundMark x1="42917" y1="22826" x2="42917" y2="22826"/>
                        <a14:backgroundMark x1="50694" y1="52174" x2="50694" y2="52174"/>
                        <a14:backgroundMark x1="64306" y1="55435" x2="64306" y2="55435"/>
                        <a14:backgroundMark x1="65278" y1="54348" x2="65278" y2="54348"/>
                        <a14:backgroundMark x1="65000" y1="54348" x2="65000" y2="54348"/>
                        <a14:backgroundMark x1="10278" y1="81159" x2="10278" y2="81159"/>
                        <a14:backgroundMark x1="10556" y1="81159" x2="10556" y2="81159"/>
                        <a14:backgroundMark x1="10556" y1="81522" x2="10556" y2="81522"/>
                        <a14:backgroundMark x1="74444" y1="55072" x2="74444" y2="55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2080" y="65942"/>
            <a:ext cx="4895864" cy="1876748"/>
          </a:xfrm>
          <a:prstGeom prst="rect">
            <a:avLst/>
          </a:prstGeom>
        </p:spPr>
      </p:pic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DA869442-82C4-415A-8936-9A7D9E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811" y="6300548"/>
            <a:ext cx="2639323" cy="365125"/>
          </a:xfrm>
        </p:spPr>
        <p:txBody>
          <a:bodyPr/>
          <a:lstStyle/>
          <a:p>
            <a:r>
              <a:rPr lang="en-US" sz="1800" dirty="0">
                <a:latin typeface="Aharoni"/>
                <a:cs typeface="Aharoni"/>
              </a:rPr>
              <a:t>Welcome to</a:t>
            </a:r>
            <a:endParaRPr lang="en-US" sz="1800" b="0" dirty="0">
              <a:ea typeface="+mj-lt"/>
              <a:cs typeface="+mj-lt"/>
            </a:endParaRPr>
          </a:p>
          <a:p>
            <a:r>
              <a:rPr lang="en-US" sz="1800" dirty="0" err="1">
                <a:latin typeface="Aharoni"/>
                <a:cs typeface="Aharoni"/>
              </a:rPr>
              <a:t>Scoil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Bhríde</a:t>
            </a:r>
            <a:r>
              <a:rPr lang="en-US" sz="1800" dirty="0">
                <a:latin typeface="Aharoni"/>
                <a:cs typeface="Aharoni"/>
              </a:rPr>
              <a:t> </a:t>
            </a:r>
            <a:r>
              <a:rPr lang="en-US" sz="1800" dirty="0" err="1">
                <a:latin typeface="Aharoni"/>
                <a:cs typeface="Aharoni"/>
              </a:rPr>
              <a:t>Cailíní</a:t>
            </a:r>
            <a:endParaRPr lang="en-US" sz="1800" b="0" dirty="0">
              <a:ea typeface="+mj-lt"/>
              <a:cs typeface="+mj-lt"/>
            </a:endParaRPr>
          </a:p>
          <a:p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34" y="2962050"/>
            <a:ext cx="10878532" cy="9338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Aharoni"/>
                <a:cs typeface="Aharoni"/>
              </a:rPr>
              <a:t>Here’s a Tour of Our School…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699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B2EB1FD-91EC-404E-B6B5-1E7CD21DC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b="168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FFEDA-E71B-45DF-AACC-3E4BF872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Junior Infant Classroom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1D42E-FEDF-4B54-A11E-2ABD29B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743BC-F33C-44D2-9729-B29DBC8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8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82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021412D-CCBD-4DAB-BF1D-BEF0B5405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1" b="96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DD07-2367-46C7-A567-CF6215D2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haroni"/>
                <a:cs typeface="Aharoni"/>
              </a:rPr>
              <a:t>Junior Infant Classroom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A280D3-746C-4669-B72C-82ACE808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2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46E29-2BC3-4C2B-9515-27862DEA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98C0CDE5-970C-4CC4-BF43-0DA127E73E82}" type="slidenum">
              <a:rPr lang="en-US" sz="1200" noProof="0">
                <a:solidFill>
                  <a:srgbClr val="FFFFFF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9</a:t>
            </a:fld>
            <a:endParaRPr lang="en-US" sz="1200" noProof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43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E2F7D6152F44CA30B30D8FB838989" ma:contentTypeVersion="6" ma:contentTypeDescription="Create a new document." ma:contentTypeScope="" ma:versionID="fc7ed27317a6d0a61be985b9e2ee57bc">
  <xsd:schema xmlns:xsd="http://www.w3.org/2001/XMLSchema" xmlns:xs="http://www.w3.org/2001/XMLSchema" xmlns:p="http://schemas.microsoft.com/office/2006/metadata/properties" xmlns:ns3="c932463c-5327-402d-a196-6bf9fd23ed05" xmlns:ns4="57a1d0f4-32c0-4f15-90dc-cf98fd19eda9" targetNamespace="http://schemas.microsoft.com/office/2006/metadata/properties" ma:root="true" ma:fieldsID="642dd2eeb4b60081a79f154ab1b68983" ns3:_="" ns4:_="">
    <xsd:import namespace="c932463c-5327-402d-a196-6bf9fd23ed05"/>
    <xsd:import namespace="57a1d0f4-32c0-4f15-90dc-cf98fd19ed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2463c-5327-402d-a196-6bf9fd23ed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1d0f4-32c0-4f15-90dc-cf98fd19e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57a1d0f4-32c0-4f15-90dc-cf98fd19eda9"/>
    <ds:schemaRef ds:uri="http://schemas.microsoft.com/office/2006/documentManagement/types"/>
    <ds:schemaRef ds:uri="http://schemas.microsoft.com/office/2006/metadata/properties"/>
    <ds:schemaRef ds:uri="c932463c-5327-402d-a196-6bf9fd23ed0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DDD22A-64D7-44F8-A7B3-B25B321C1ABA}">
  <ds:schemaRefs>
    <ds:schemaRef ds:uri="57a1d0f4-32c0-4f15-90dc-cf98fd19eda9"/>
    <ds:schemaRef ds:uri="c932463c-5327-402d-a196-6bf9fd23ed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237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Calibri</vt:lpstr>
      <vt:lpstr>Comic Sans MS</vt:lpstr>
      <vt:lpstr>Franklin Gothic Book</vt:lpstr>
      <vt:lpstr>Office Theme</vt:lpstr>
      <vt:lpstr>Welcome to Junior Infants</vt:lpstr>
      <vt:lpstr>Purpose of Presentation</vt:lpstr>
      <vt:lpstr>Key staff </vt:lpstr>
      <vt:lpstr>Our School</vt:lpstr>
      <vt:lpstr>Our Mission Statement</vt:lpstr>
      <vt:lpstr>Home Languages</vt:lpstr>
      <vt:lpstr>Here’s a Tour of Our School…</vt:lpstr>
      <vt:lpstr>Junior Infant Classroom</vt:lpstr>
      <vt:lpstr>Junior Infant Classroom</vt:lpstr>
      <vt:lpstr>Junior Infant Classroom</vt:lpstr>
      <vt:lpstr>Classroom Bathrooms</vt:lpstr>
      <vt:lpstr>Our Yard</vt:lpstr>
      <vt:lpstr>End of Day Pick Up</vt:lpstr>
      <vt:lpstr>Astro Turf pitches</vt:lpstr>
      <vt:lpstr>Our PE Hall</vt:lpstr>
      <vt:lpstr>Our Library</vt:lpstr>
      <vt:lpstr>Starting School</vt:lpstr>
      <vt:lpstr>Smooth Transition</vt:lpstr>
      <vt:lpstr>Role of the parents</vt:lpstr>
      <vt:lpstr>Role of the school</vt:lpstr>
      <vt:lpstr>Communication</vt:lpstr>
      <vt:lpstr>Getting ready…</vt:lpstr>
      <vt:lpstr>Encourage independence:</vt:lpstr>
      <vt:lpstr>School Uniform</vt:lpstr>
      <vt:lpstr>Materials</vt:lpstr>
      <vt:lpstr>Primary Curriculum</vt:lpstr>
      <vt:lpstr>School Day</vt:lpstr>
      <vt:lpstr>A Typical Day</vt:lpstr>
      <vt:lpstr>Home Time Procedure</vt:lpstr>
      <vt:lpstr>Afterschool Activities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2020-06-12T00:40:18Z</dcterms:created>
  <dcterms:modified xsi:type="dcterms:W3CDTF">2022-06-13T18:41:15Z</dcterms:modified>
</cp:coreProperties>
</file>